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23"/>
  </p:notesMasterIdLst>
  <p:sldIdLst>
    <p:sldId id="256" r:id="rId4"/>
    <p:sldId id="257" r:id="rId5"/>
    <p:sldId id="283" r:id="rId6"/>
    <p:sldId id="258" r:id="rId7"/>
    <p:sldId id="259" r:id="rId8"/>
    <p:sldId id="279" r:id="rId9"/>
    <p:sldId id="282" r:id="rId10"/>
    <p:sldId id="281" r:id="rId11"/>
    <p:sldId id="272" r:id="rId12"/>
    <p:sldId id="273" r:id="rId13"/>
    <p:sldId id="280" r:id="rId14"/>
    <p:sldId id="275" r:id="rId15"/>
    <p:sldId id="284" r:id="rId16"/>
    <p:sldId id="274" r:id="rId17"/>
    <p:sldId id="285" r:id="rId18"/>
    <p:sldId id="287" r:id="rId19"/>
    <p:sldId id="286" r:id="rId20"/>
    <p:sldId id="269" r:id="rId21"/>
    <p:sldId id="270" r:id="rId22"/>
  </p:sldIdLst>
  <p:sldSz cx="12193588" cy="6858000"/>
  <p:notesSz cx="6889750" cy="1002188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918" autoAdjust="0"/>
  </p:normalViewPr>
  <p:slideViewPr>
    <p:cSldViewPr snapToGrid="0">
      <p:cViewPr varScale="1">
        <p:scale>
          <a:sx n="75" d="100"/>
          <a:sy n="75" d="100"/>
        </p:scale>
        <p:origin x="1914" y="66"/>
      </p:cViewPr>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1" name="PlaceHolder 1"/>
          <p:cNvSpPr>
            <a:spLocks noGrp="1" noRot="1" noChangeAspect="1"/>
          </p:cNvSpPr>
          <p:nvPr>
            <p:ph type="sldImg"/>
          </p:nvPr>
        </p:nvSpPr>
        <p:spPr>
          <a:xfrm>
            <a:off x="-107950" y="890588"/>
            <a:ext cx="7810500" cy="4394200"/>
          </a:xfrm>
          <a:prstGeom prst="rect">
            <a:avLst/>
          </a:prstGeom>
          <a:noFill/>
          <a:ln w="0">
            <a:noFill/>
          </a:ln>
        </p:spPr>
        <p:txBody>
          <a:bodyPr lIns="0" tIns="0" rIns="0" bIns="0" anchor="ctr">
            <a:noAutofit/>
          </a:bodyPr>
          <a:lstStyle/>
          <a:p>
            <a:pPr algn="ctr">
              <a:buNone/>
            </a:pPr>
            <a:r>
              <a:rPr lang="nl-NL" sz="4600" b="0" strike="noStrike" spc="-1">
                <a:latin typeface="Arial"/>
              </a:rPr>
              <a:t>Klik om de dia te verplaatsen</a:t>
            </a:r>
          </a:p>
        </p:txBody>
      </p:sp>
      <p:sp>
        <p:nvSpPr>
          <p:cNvPr id="322" name="PlaceHolder 2"/>
          <p:cNvSpPr>
            <a:spLocks noGrp="1"/>
          </p:cNvSpPr>
          <p:nvPr>
            <p:ph type="body"/>
          </p:nvPr>
        </p:nvSpPr>
        <p:spPr>
          <a:xfrm>
            <a:off x="759500" y="5566093"/>
            <a:ext cx="6075638" cy="5272934"/>
          </a:xfrm>
          <a:prstGeom prst="rect">
            <a:avLst/>
          </a:prstGeom>
          <a:noFill/>
          <a:ln w="0">
            <a:noFill/>
          </a:ln>
        </p:spPr>
        <p:txBody>
          <a:bodyPr lIns="0" tIns="0" rIns="0" bIns="0" anchor="t">
            <a:noAutofit/>
          </a:bodyPr>
          <a:lstStyle/>
          <a:p>
            <a:r>
              <a:rPr lang="nl-NL" sz="2100" b="0" strike="noStrike" spc="-1">
                <a:latin typeface="Arial"/>
              </a:rPr>
              <a:t>Klik om het formaat van de notities te bewerken</a:t>
            </a:r>
          </a:p>
        </p:txBody>
      </p:sp>
      <p:sp>
        <p:nvSpPr>
          <p:cNvPr id="323" name="PlaceHolder 3"/>
          <p:cNvSpPr>
            <a:spLocks noGrp="1"/>
          </p:cNvSpPr>
          <p:nvPr>
            <p:ph type="hdr"/>
          </p:nvPr>
        </p:nvSpPr>
        <p:spPr>
          <a:xfrm>
            <a:off x="0" y="0"/>
            <a:ext cx="3295868" cy="585531"/>
          </a:xfrm>
          <a:prstGeom prst="rect">
            <a:avLst/>
          </a:prstGeom>
          <a:noFill/>
          <a:ln w="0">
            <a:noFill/>
          </a:ln>
        </p:spPr>
        <p:txBody>
          <a:bodyPr lIns="0" tIns="0" rIns="0" bIns="0" anchor="t">
            <a:noAutofit/>
          </a:bodyPr>
          <a:lstStyle/>
          <a:p>
            <a:r>
              <a:rPr lang="nl-NL" sz="1500" b="0" strike="noStrike" spc="-1">
                <a:latin typeface="Times New Roman"/>
              </a:rPr>
              <a:t>&lt;koptekst&gt;</a:t>
            </a:r>
          </a:p>
        </p:txBody>
      </p:sp>
      <p:sp>
        <p:nvSpPr>
          <p:cNvPr id="324" name="PlaceHolder 4"/>
          <p:cNvSpPr>
            <a:spLocks noGrp="1"/>
          </p:cNvSpPr>
          <p:nvPr>
            <p:ph type="dt" idx="1"/>
          </p:nvPr>
        </p:nvSpPr>
        <p:spPr>
          <a:xfrm>
            <a:off x="4298770" y="0"/>
            <a:ext cx="3295868" cy="585531"/>
          </a:xfrm>
          <a:prstGeom prst="rect">
            <a:avLst/>
          </a:prstGeom>
          <a:noFill/>
          <a:ln w="0">
            <a:noFill/>
          </a:ln>
        </p:spPr>
        <p:txBody>
          <a:bodyPr lIns="0" tIns="0" rIns="0" bIns="0" anchor="t">
            <a:noAutofit/>
          </a:bodyPr>
          <a:lstStyle>
            <a:lvl1pPr algn="r">
              <a:buNone/>
              <a:defRPr lang="nl-NL" sz="1500" b="0" strike="noStrike" spc="-1">
                <a:latin typeface="Times New Roman"/>
              </a:defRPr>
            </a:lvl1pPr>
          </a:lstStyle>
          <a:p>
            <a:pPr algn="r">
              <a:buNone/>
            </a:pPr>
            <a:r>
              <a:rPr lang="nl-NL" sz="1500" b="0" strike="noStrike" spc="-1">
                <a:latin typeface="Times New Roman"/>
              </a:rPr>
              <a:t>&lt;datum/tijd&gt;</a:t>
            </a:r>
          </a:p>
        </p:txBody>
      </p:sp>
      <p:sp>
        <p:nvSpPr>
          <p:cNvPr id="325" name="PlaceHolder 5"/>
          <p:cNvSpPr>
            <a:spLocks noGrp="1"/>
          </p:cNvSpPr>
          <p:nvPr>
            <p:ph type="ftr" idx="2"/>
          </p:nvPr>
        </p:nvSpPr>
        <p:spPr>
          <a:xfrm>
            <a:off x="0" y="11132581"/>
            <a:ext cx="3295868" cy="585531"/>
          </a:xfrm>
          <a:prstGeom prst="rect">
            <a:avLst/>
          </a:prstGeom>
          <a:noFill/>
          <a:ln w="0">
            <a:noFill/>
          </a:ln>
        </p:spPr>
        <p:txBody>
          <a:bodyPr lIns="0" tIns="0" rIns="0" bIns="0" anchor="b">
            <a:noAutofit/>
          </a:bodyPr>
          <a:lstStyle>
            <a:lvl1pPr>
              <a:defRPr lang="nl-NL" sz="1500" b="0" strike="noStrike" spc="-1">
                <a:latin typeface="Times New Roman"/>
              </a:defRPr>
            </a:lvl1pPr>
          </a:lstStyle>
          <a:p>
            <a:r>
              <a:rPr lang="nl-NL" sz="1500" b="0" strike="noStrike" spc="-1">
                <a:latin typeface="Times New Roman"/>
              </a:rPr>
              <a:t>&lt;voettekst&gt;</a:t>
            </a:r>
          </a:p>
        </p:txBody>
      </p:sp>
      <p:sp>
        <p:nvSpPr>
          <p:cNvPr id="326" name="PlaceHolder 6"/>
          <p:cNvSpPr>
            <a:spLocks noGrp="1"/>
          </p:cNvSpPr>
          <p:nvPr>
            <p:ph type="sldNum" idx="3"/>
          </p:nvPr>
        </p:nvSpPr>
        <p:spPr>
          <a:xfrm>
            <a:off x="4298770" y="11132581"/>
            <a:ext cx="3295868" cy="585531"/>
          </a:xfrm>
          <a:prstGeom prst="rect">
            <a:avLst/>
          </a:prstGeom>
          <a:noFill/>
          <a:ln w="0">
            <a:noFill/>
          </a:ln>
        </p:spPr>
        <p:txBody>
          <a:bodyPr lIns="0" tIns="0" rIns="0" bIns="0" anchor="b">
            <a:noAutofit/>
          </a:bodyPr>
          <a:lstStyle>
            <a:lvl1pPr algn="r">
              <a:buNone/>
              <a:defRPr lang="nl-NL" sz="1500" b="0" strike="noStrike" spc="-1">
                <a:latin typeface="Times New Roman"/>
              </a:defRPr>
            </a:lvl1pPr>
          </a:lstStyle>
          <a:p>
            <a:pPr algn="r">
              <a:buNone/>
            </a:pPr>
            <a:fld id="{F0724D81-460D-49CE-AC1B-C25C50783E06}" type="slidenum">
              <a:rPr lang="nl-NL" sz="1500" b="0" strike="noStrike" spc="-1">
                <a:latin typeface="Times New Roman"/>
              </a:rPr>
              <a:t>‹nr.›</a:t>
            </a:fld>
            <a:endParaRPr lang="nl-NL" sz="15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PlaceHolder 1"/>
          <p:cNvSpPr>
            <a:spLocks noGrp="1" noRot="1" noChangeAspect="1"/>
          </p:cNvSpPr>
          <p:nvPr>
            <p:ph type="sldImg"/>
          </p:nvPr>
        </p:nvSpPr>
        <p:spPr>
          <a:xfrm>
            <a:off x="-101600" y="890588"/>
            <a:ext cx="7785100" cy="4379912"/>
          </a:xfrm>
          <a:prstGeom prst="rect">
            <a:avLst/>
          </a:prstGeom>
          <a:ln w="0">
            <a:noFill/>
          </a:ln>
        </p:spPr>
      </p:sp>
      <p:sp>
        <p:nvSpPr>
          <p:cNvPr id="374" name="PlaceHolder 2"/>
          <p:cNvSpPr>
            <a:spLocks noGrp="1"/>
          </p:cNvSpPr>
          <p:nvPr>
            <p:ph type="body"/>
          </p:nvPr>
        </p:nvSpPr>
        <p:spPr>
          <a:xfrm>
            <a:off x="688975" y="4823132"/>
            <a:ext cx="5505652" cy="3939312"/>
          </a:xfrm>
          <a:prstGeom prst="rect">
            <a:avLst/>
          </a:prstGeom>
          <a:noFill/>
          <a:ln w="0">
            <a:noFill/>
          </a:ln>
        </p:spPr>
        <p:txBody>
          <a:bodyPr lIns="0" tIns="0" rIns="0" bIns="0" anchor="t">
            <a:normAutofit/>
          </a:bodyPr>
          <a:lstStyle/>
          <a:p>
            <a:endParaRPr lang="nl-NL" sz="2100" spc="-1">
              <a:latin typeface="Arial"/>
            </a:endParaRPr>
          </a:p>
        </p:txBody>
      </p:sp>
      <p:sp>
        <p:nvSpPr>
          <p:cNvPr id="375" name="CustomShape 3"/>
          <p:cNvSpPr/>
          <p:nvPr/>
        </p:nvSpPr>
        <p:spPr>
          <a:xfrm>
            <a:off x="3902745" y="9519215"/>
            <a:ext cx="2979410" cy="495965"/>
          </a:xfrm>
          <a:prstGeom prst="rect">
            <a:avLst/>
          </a:prstGeom>
          <a:noFill/>
          <a:ln w="0">
            <a:noFill/>
          </a:ln>
        </p:spPr>
        <p:style>
          <a:lnRef idx="0">
            <a:scrgbClr r="0" g="0" b="0"/>
          </a:lnRef>
          <a:fillRef idx="0">
            <a:scrgbClr r="0" g="0" b="0"/>
          </a:fillRef>
          <a:effectRef idx="0">
            <a:scrgbClr r="0" g="0" b="0"/>
          </a:effectRef>
          <a:fontRef idx="minor"/>
        </p:style>
        <p:txBody>
          <a:bodyPr lIns="95112" tIns="47556" rIns="95112" bIns="47556" anchor="b">
            <a:noAutofit/>
          </a:bodyPr>
          <a:lstStyle/>
          <a:p>
            <a:pPr algn="r">
              <a:lnSpc>
                <a:spcPct val="100000"/>
              </a:lnSpc>
              <a:buNone/>
            </a:pPr>
            <a:fld id="{FE3927D8-E1A6-487A-8F15-404659633000}" type="slidenum">
              <a:rPr lang="nl-NL" sz="1300" spc="-1">
                <a:solidFill>
                  <a:srgbClr val="000000"/>
                </a:solidFill>
              </a:rPr>
              <a:t>1</a:t>
            </a:fld>
            <a:endParaRPr lang="nl-NL" sz="1300"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PlaceHolder 1"/>
          <p:cNvSpPr>
            <a:spLocks noGrp="1" noRot="1" noChangeAspect="1"/>
          </p:cNvSpPr>
          <p:nvPr>
            <p:ph type="sldImg"/>
          </p:nvPr>
        </p:nvSpPr>
        <p:spPr>
          <a:xfrm>
            <a:off x="441325" y="1252538"/>
            <a:ext cx="6000750" cy="3376612"/>
          </a:xfrm>
          <a:prstGeom prst="rect">
            <a:avLst/>
          </a:prstGeom>
          <a:ln w="0">
            <a:noFill/>
          </a:ln>
        </p:spPr>
      </p:sp>
      <p:sp>
        <p:nvSpPr>
          <p:cNvPr id="377" name="PlaceHolder 2"/>
          <p:cNvSpPr>
            <a:spLocks noGrp="1"/>
          </p:cNvSpPr>
          <p:nvPr>
            <p:ph type="body"/>
          </p:nvPr>
        </p:nvSpPr>
        <p:spPr>
          <a:xfrm>
            <a:off x="688975" y="4823132"/>
            <a:ext cx="5505652" cy="3939312"/>
          </a:xfrm>
          <a:prstGeom prst="rect">
            <a:avLst/>
          </a:prstGeom>
          <a:noFill/>
          <a:ln w="0">
            <a:noFill/>
          </a:ln>
        </p:spPr>
        <p:txBody>
          <a:bodyPr lIns="0" tIns="0" rIns="0" bIns="0" anchor="t">
            <a:noAutofit/>
          </a:bodyPr>
          <a:lstStyle/>
          <a:p>
            <a:pPr marL="228269" indent="-225606">
              <a:tabLst>
                <a:tab pos="0" algn="l"/>
              </a:tabLst>
            </a:pPr>
            <a:endParaRPr lang="nl-NL" sz="2100" spc="-1" dirty="0">
              <a:latin typeface="Arial"/>
            </a:endParaRPr>
          </a:p>
          <a:p>
            <a:pPr marL="228269" indent="-225606">
              <a:tabLst>
                <a:tab pos="0" algn="l"/>
              </a:tabLst>
            </a:pPr>
            <a:r>
              <a:rPr lang="nl-NL" sz="2100" spc="-1" dirty="0">
                <a:latin typeface="Arial"/>
              </a:rPr>
              <a:t>Richtlijn: </a:t>
            </a:r>
          </a:p>
          <a:p>
            <a:pPr marL="365040" indent="-362377">
              <a:buFont typeface="Arial" panose="020B0604020202020204" pitchFamily="34" charset="0"/>
              <a:buChar char="•"/>
              <a:tabLst>
                <a:tab pos="0" algn="l"/>
              </a:tabLst>
            </a:pPr>
            <a:r>
              <a:rPr lang="nl-NL" sz="2100" spc="-1" dirty="0">
                <a:latin typeface="Arial"/>
              </a:rPr>
              <a:t>Introductie 5 min</a:t>
            </a:r>
          </a:p>
          <a:p>
            <a:pPr marL="365040" indent="-362377">
              <a:buFont typeface="Arial" panose="020B0604020202020204" pitchFamily="34" charset="0"/>
              <a:buChar char="•"/>
              <a:tabLst>
                <a:tab pos="0" algn="l"/>
              </a:tabLst>
            </a:pPr>
            <a:r>
              <a:rPr lang="nl-NL" sz="2100" spc="-1" dirty="0">
                <a:latin typeface="Arial"/>
              </a:rPr>
              <a:t>Scratch 10 min</a:t>
            </a:r>
          </a:p>
          <a:p>
            <a:pPr marL="365040" indent="-362377">
              <a:buFont typeface="Arial" panose="020B0604020202020204" pitchFamily="34" charset="0"/>
              <a:buChar char="•"/>
              <a:tabLst>
                <a:tab pos="0" algn="l"/>
              </a:tabLst>
            </a:pPr>
            <a:r>
              <a:rPr lang="nl-NL" sz="2100" spc="-1" dirty="0">
                <a:latin typeface="Arial"/>
              </a:rPr>
              <a:t>Waarom 5 min</a:t>
            </a:r>
          </a:p>
          <a:p>
            <a:pPr marL="365040" indent="-362377">
              <a:buFont typeface="Arial" panose="020B0604020202020204" pitchFamily="34" charset="0"/>
              <a:buChar char="•"/>
              <a:tabLst>
                <a:tab pos="0" algn="l"/>
              </a:tabLst>
            </a:pPr>
            <a:r>
              <a:rPr lang="nl-NL" sz="2100" spc="-1" dirty="0">
                <a:latin typeface="Arial"/>
              </a:rPr>
              <a:t>Aan de slag 30 min</a:t>
            </a:r>
          </a:p>
          <a:p>
            <a:pPr marL="365040" indent="-362377">
              <a:buFont typeface="Arial" panose="020B0604020202020204" pitchFamily="34" charset="0"/>
              <a:buChar char="•"/>
              <a:tabLst>
                <a:tab pos="0" algn="l"/>
              </a:tabLst>
            </a:pPr>
            <a:r>
              <a:rPr lang="nl-NL" sz="2100" spc="-1" dirty="0">
                <a:latin typeface="Arial"/>
              </a:rPr>
              <a:t>Vragen 10 min </a:t>
            </a:r>
          </a:p>
        </p:txBody>
      </p:sp>
      <p:sp>
        <p:nvSpPr>
          <p:cNvPr id="378" name="CustomShape 3"/>
          <p:cNvSpPr/>
          <p:nvPr/>
        </p:nvSpPr>
        <p:spPr>
          <a:xfrm>
            <a:off x="3902745" y="9519215"/>
            <a:ext cx="2979410" cy="495965"/>
          </a:xfrm>
          <a:prstGeom prst="rect">
            <a:avLst/>
          </a:prstGeom>
          <a:noFill/>
          <a:ln w="0">
            <a:noFill/>
          </a:ln>
        </p:spPr>
        <p:style>
          <a:lnRef idx="0">
            <a:scrgbClr r="0" g="0" b="0"/>
          </a:lnRef>
          <a:fillRef idx="0">
            <a:scrgbClr r="0" g="0" b="0"/>
          </a:fillRef>
          <a:effectRef idx="0">
            <a:scrgbClr r="0" g="0" b="0"/>
          </a:effectRef>
          <a:fontRef idx="minor"/>
        </p:style>
        <p:txBody>
          <a:bodyPr lIns="95112" tIns="47556" rIns="95112" bIns="47556" anchor="b">
            <a:noAutofit/>
          </a:bodyPr>
          <a:lstStyle/>
          <a:p>
            <a:pPr algn="r">
              <a:lnSpc>
                <a:spcPct val="100000"/>
              </a:lnSpc>
              <a:buNone/>
            </a:pPr>
            <a:fld id="{764666C7-74FA-4427-A325-2DE3B0B12265}" type="slidenum">
              <a:rPr lang="nl-NL" sz="1300" spc="-1">
                <a:solidFill>
                  <a:srgbClr val="000000"/>
                </a:solidFill>
              </a:rPr>
              <a:t>3</a:t>
            </a:fld>
            <a:endParaRPr lang="nl-NL" sz="1300" spc="-1">
              <a:latin typeface="Arial"/>
            </a:endParaRPr>
          </a:p>
        </p:txBody>
      </p:sp>
    </p:spTree>
    <p:extLst>
      <p:ext uri="{BB962C8B-B14F-4D97-AF65-F5344CB8AC3E}">
        <p14:creationId xmlns:p14="http://schemas.microsoft.com/office/powerpoint/2010/main" val="139765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PlaceHolder 1"/>
          <p:cNvSpPr>
            <a:spLocks noGrp="1" noRot="1" noChangeAspect="1"/>
          </p:cNvSpPr>
          <p:nvPr>
            <p:ph type="sldImg"/>
          </p:nvPr>
        </p:nvSpPr>
        <p:spPr>
          <a:xfrm>
            <a:off x="441325" y="1252538"/>
            <a:ext cx="6000750" cy="3376612"/>
          </a:xfrm>
          <a:prstGeom prst="rect">
            <a:avLst/>
          </a:prstGeom>
          <a:ln w="0">
            <a:noFill/>
          </a:ln>
        </p:spPr>
      </p:sp>
      <p:sp>
        <p:nvSpPr>
          <p:cNvPr id="377" name="PlaceHolder 2"/>
          <p:cNvSpPr>
            <a:spLocks noGrp="1"/>
          </p:cNvSpPr>
          <p:nvPr>
            <p:ph type="body"/>
          </p:nvPr>
        </p:nvSpPr>
        <p:spPr>
          <a:xfrm>
            <a:off x="688975" y="4823132"/>
            <a:ext cx="5505652" cy="3939312"/>
          </a:xfrm>
          <a:prstGeom prst="rect">
            <a:avLst/>
          </a:prstGeom>
          <a:noFill/>
          <a:ln w="0">
            <a:noFill/>
          </a:ln>
        </p:spPr>
        <p:txBody>
          <a:bodyPr lIns="0" tIns="0" rIns="0" bIns="0" anchor="t">
            <a:noAutofit/>
          </a:bodyPr>
          <a:lstStyle/>
          <a:p>
            <a:pPr marL="228269" indent="-225606">
              <a:tabLst>
                <a:tab pos="0" algn="l"/>
              </a:tabLst>
            </a:pPr>
            <a:endParaRPr lang="nl-NL" sz="2100" spc="-1" dirty="0">
              <a:latin typeface="Arial"/>
            </a:endParaRPr>
          </a:p>
          <a:p>
            <a:pPr marL="228269" indent="-225606">
              <a:tabLst>
                <a:tab pos="0" algn="l"/>
              </a:tabLst>
            </a:pPr>
            <a:r>
              <a:rPr lang="nl-NL" sz="2100" spc="-1" dirty="0">
                <a:latin typeface="Arial"/>
              </a:rPr>
              <a:t>Richtlijn: </a:t>
            </a:r>
          </a:p>
          <a:p>
            <a:pPr marL="365040" indent="-362377">
              <a:buFont typeface="Arial" panose="020B0604020202020204" pitchFamily="34" charset="0"/>
              <a:buChar char="•"/>
              <a:tabLst>
                <a:tab pos="0" algn="l"/>
              </a:tabLst>
            </a:pPr>
            <a:r>
              <a:rPr lang="nl-NL" sz="2100" spc="-1" dirty="0">
                <a:latin typeface="Arial"/>
              </a:rPr>
              <a:t>Introductie 5 min</a:t>
            </a:r>
          </a:p>
          <a:p>
            <a:pPr marL="365040" indent="-362377">
              <a:buFont typeface="Arial" panose="020B0604020202020204" pitchFamily="34" charset="0"/>
              <a:buChar char="•"/>
              <a:tabLst>
                <a:tab pos="0" algn="l"/>
              </a:tabLst>
            </a:pPr>
            <a:r>
              <a:rPr lang="nl-NL" sz="2100" spc="-1" dirty="0">
                <a:latin typeface="Arial"/>
              </a:rPr>
              <a:t>Scratch 10 min</a:t>
            </a:r>
          </a:p>
          <a:p>
            <a:pPr marL="365040" indent="-362377">
              <a:buFont typeface="Arial" panose="020B0604020202020204" pitchFamily="34" charset="0"/>
              <a:buChar char="•"/>
              <a:tabLst>
                <a:tab pos="0" algn="l"/>
              </a:tabLst>
            </a:pPr>
            <a:r>
              <a:rPr lang="nl-NL" sz="2100" spc="-1" dirty="0">
                <a:latin typeface="Arial"/>
              </a:rPr>
              <a:t>Waarom 5 min</a:t>
            </a:r>
          </a:p>
          <a:p>
            <a:pPr marL="365040" indent="-362377">
              <a:buFont typeface="Arial" panose="020B0604020202020204" pitchFamily="34" charset="0"/>
              <a:buChar char="•"/>
              <a:tabLst>
                <a:tab pos="0" algn="l"/>
              </a:tabLst>
            </a:pPr>
            <a:r>
              <a:rPr lang="nl-NL" sz="2100" spc="-1" dirty="0">
                <a:latin typeface="Arial"/>
              </a:rPr>
              <a:t>Aan de slag 30 min</a:t>
            </a:r>
          </a:p>
          <a:p>
            <a:pPr marL="365040" indent="-362377">
              <a:buFont typeface="Arial" panose="020B0604020202020204" pitchFamily="34" charset="0"/>
              <a:buChar char="•"/>
              <a:tabLst>
                <a:tab pos="0" algn="l"/>
              </a:tabLst>
            </a:pPr>
            <a:r>
              <a:rPr lang="nl-NL" sz="2100" spc="-1" dirty="0">
                <a:latin typeface="Arial"/>
              </a:rPr>
              <a:t>Vragen 10 min </a:t>
            </a:r>
          </a:p>
        </p:txBody>
      </p:sp>
      <p:sp>
        <p:nvSpPr>
          <p:cNvPr id="378" name="CustomShape 3"/>
          <p:cNvSpPr/>
          <p:nvPr/>
        </p:nvSpPr>
        <p:spPr>
          <a:xfrm>
            <a:off x="3902745" y="9519215"/>
            <a:ext cx="2979410" cy="495965"/>
          </a:xfrm>
          <a:prstGeom prst="rect">
            <a:avLst/>
          </a:prstGeom>
          <a:noFill/>
          <a:ln w="0">
            <a:noFill/>
          </a:ln>
        </p:spPr>
        <p:style>
          <a:lnRef idx="0">
            <a:scrgbClr r="0" g="0" b="0"/>
          </a:lnRef>
          <a:fillRef idx="0">
            <a:scrgbClr r="0" g="0" b="0"/>
          </a:fillRef>
          <a:effectRef idx="0">
            <a:scrgbClr r="0" g="0" b="0"/>
          </a:effectRef>
          <a:fontRef idx="minor"/>
        </p:style>
        <p:txBody>
          <a:bodyPr lIns="95112" tIns="47556" rIns="95112" bIns="47556" anchor="b">
            <a:noAutofit/>
          </a:bodyPr>
          <a:lstStyle/>
          <a:p>
            <a:pPr algn="r">
              <a:lnSpc>
                <a:spcPct val="100000"/>
              </a:lnSpc>
              <a:buNone/>
            </a:pPr>
            <a:fld id="{764666C7-74FA-4427-A325-2DE3B0B12265}" type="slidenum">
              <a:rPr lang="nl-NL" sz="1300" spc="-1">
                <a:solidFill>
                  <a:srgbClr val="000000"/>
                </a:solidFill>
              </a:rPr>
              <a:t>4</a:t>
            </a:fld>
            <a:endParaRPr lang="nl-NL" sz="1300"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PlaceHolder 1"/>
          <p:cNvSpPr>
            <a:spLocks noGrp="1" noRot="1" noChangeAspect="1"/>
          </p:cNvSpPr>
          <p:nvPr>
            <p:ph type="sldImg"/>
          </p:nvPr>
        </p:nvSpPr>
        <p:spPr>
          <a:xfrm>
            <a:off x="441325" y="1252538"/>
            <a:ext cx="6000750" cy="3376612"/>
          </a:xfrm>
          <a:prstGeom prst="rect">
            <a:avLst/>
          </a:prstGeom>
          <a:ln w="0">
            <a:noFill/>
          </a:ln>
        </p:spPr>
      </p:sp>
      <p:sp>
        <p:nvSpPr>
          <p:cNvPr id="377" name="PlaceHolder 2"/>
          <p:cNvSpPr>
            <a:spLocks noGrp="1"/>
          </p:cNvSpPr>
          <p:nvPr>
            <p:ph type="body"/>
          </p:nvPr>
        </p:nvSpPr>
        <p:spPr>
          <a:xfrm>
            <a:off x="688975" y="4823132"/>
            <a:ext cx="5505652" cy="3939312"/>
          </a:xfrm>
          <a:prstGeom prst="rect">
            <a:avLst/>
          </a:prstGeom>
          <a:noFill/>
          <a:ln w="0">
            <a:noFill/>
          </a:ln>
        </p:spPr>
        <p:txBody>
          <a:bodyPr lIns="0" tIns="0" rIns="0" bIns="0" anchor="t">
            <a:noAutofit/>
          </a:bodyPr>
          <a:lstStyle/>
          <a:p>
            <a:pPr marL="228269" indent="-225606">
              <a:tabLst>
                <a:tab pos="0" algn="l"/>
              </a:tabLst>
            </a:pPr>
            <a:r>
              <a:rPr lang="nl-NL" sz="2100" spc="-1" dirty="0">
                <a:latin typeface="Arial"/>
              </a:rPr>
              <a:t>Richtlijn: </a:t>
            </a:r>
          </a:p>
          <a:p>
            <a:pPr marL="365040" indent="-362377">
              <a:buFont typeface="Arial" panose="020B0604020202020204" pitchFamily="34" charset="0"/>
              <a:buChar char="•"/>
              <a:tabLst>
                <a:tab pos="0" algn="l"/>
              </a:tabLst>
            </a:pPr>
            <a:r>
              <a:rPr lang="nl-NL" sz="2100" spc="-1" dirty="0">
                <a:latin typeface="Arial"/>
              </a:rPr>
              <a:t>Introductie 5 min</a:t>
            </a:r>
          </a:p>
          <a:p>
            <a:pPr marL="365040" indent="-362377">
              <a:buFont typeface="Arial" panose="020B0604020202020204" pitchFamily="34" charset="0"/>
              <a:buChar char="•"/>
              <a:tabLst>
                <a:tab pos="0" algn="l"/>
              </a:tabLst>
            </a:pPr>
            <a:r>
              <a:rPr lang="nl-NL" sz="2100" spc="-1" dirty="0">
                <a:latin typeface="Arial"/>
              </a:rPr>
              <a:t>Scratch 10 min</a:t>
            </a:r>
          </a:p>
          <a:p>
            <a:pPr marL="365040" indent="-362377">
              <a:buFont typeface="Arial" panose="020B0604020202020204" pitchFamily="34" charset="0"/>
              <a:buChar char="•"/>
              <a:tabLst>
                <a:tab pos="0" algn="l"/>
              </a:tabLst>
            </a:pPr>
            <a:r>
              <a:rPr lang="nl-NL" sz="2100" spc="-1" dirty="0">
                <a:latin typeface="Arial"/>
              </a:rPr>
              <a:t>Waarom 5 min</a:t>
            </a:r>
          </a:p>
          <a:p>
            <a:pPr marL="365040" indent="-362377">
              <a:buFont typeface="Arial" panose="020B0604020202020204" pitchFamily="34" charset="0"/>
              <a:buChar char="•"/>
              <a:tabLst>
                <a:tab pos="0" algn="l"/>
              </a:tabLst>
            </a:pPr>
            <a:r>
              <a:rPr lang="nl-NL" sz="2100" spc="-1" dirty="0">
                <a:latin typeface="Arial"/>
              </a:rPr>
              <a:t>Aan de slag 30 min</a:t>
            </a:r>
          </a:p>
          <a:p>
            <a:pPr marL="365040" indent="-362377">
              <a:buFont typeface="Arial" panose="020B0604020202020204" pitchFamily="34" charset="0"/>
              <a:buChar char="•"/>
              <a:tabLst>
                <a:tab pos="0" algn="l"/>
              </a:tabLst>
            </a:pPr>
            <a:r>
              <a:rPr lang="nl-NL" sz="2100" spc="-1" dirty="0">
                <a:latin typeface="Arial"/>
              </a:rPr>
              <a:t>Vragen 10 min </a:t>
            </a:r>
          </a:p>
        </p:txBody>
      </p:sp>
      <p:sp>
        <p:nvSpPr>
          <p:cNvPr id="378" name="CustomShape 3"/>
          <p:cNvSpPr/>
          <p:nvPr/>
        </p:nvSpPr>
        <p:spPr>
          <a:xfrm>
            <a:off x="3902745" y="9519215"/>
            <a:ext cx="2979410" cy="495965"/>
          </a:xfrm>
          <a:prstGeom prst="rect">
            <a:avLst/>
          </a:prstGeom>
          <a:noFill/>
          <a:ln w="0">
            <a:noFill/>
          </a:ln>
        </p:spPr>
        <p:style>
          <a:lnRef idx="0">
            <a:scrgbClr r="0" g="0" b="0"/>
          </a:lnRef>
          <a:fillRef idx="0">
            <a:scrgbClr r="0" g="0" b="0"/>
          </a:fillRef>
          <a:effectRef idx="0">
            <a:scrgbClr r="0" g="0" b="0"/>
          </a:effectRef>
          <a:fontRef idx="minor"/>
        </p:style>
        <p:txBody>
          <a:bodyPr lIns="95112" tIns="47556" rIns="95112" bIns="47556" anchor="b">
            <a:noAutofit/>
          </a:bodyPr>
          <a:lstStyle/>
          <a:p>
            <a:pPr algn="r">
              <a:lnSpc>
                <a:spcPct val="100000"/>
              </a:lnSpc>
              <a:buNone/>
            </a:pPr>
            <a:fld id="{764666C7-74FA-4427-A325-2DE3B0B12265}" type="slidenum">
              <a:rPr lang="nl-NL" sz="1300" spc="-1">
                <a:solidFill>
                  <a:srgbClr val="000000"/>
                </a:solidFill>
              </a:rPr>
              <a:t>7</a:t>
            </a:fld>
            <a:endParaRPr lang="nl-NL" sz="1300" spc="-1">
              <a:latin typeface="Arial"/>
            </a:endParaRPr>
          </a:p>
        </p:txBody>
      </p:sp>
    </p:spTree>
    <p:extLst>
      <p:ext uri="{BB962C8B-B14F-4D97-AF65-F5344CB8AC3E}">
        <p14:creationId xmlns:p14="http://schemas.microsoft.com/office/powerpoint/2010/main" val="3066895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07950" y="890588"/>
            <a:ext cx="7810500" cy="4394200"/>
          </a:xfrm>
        </p:spPr>
      </p:sp>
      <p:sp>
        <p:nvSpPr>
          <p:cNvPr id="3" name="Tijdelijke aanduiding voor notities 2"/>
          <p:cNvSpPr>
            <a:spLocks noGrp="1"/>
          </p:cNvSpPr>
          <p:nvPr>
            <p:ph type="body" idx="1"/>
          </p:nvPr>
        </p:nvSpPr>
        <p:spPr/>
        <p:txBody>
          <a:bodyPr/>
          <a:lstStyle/>
          <a:p>
            <a:pPr marL="241584" indent="-241584">
              <a:buFont typeface="+mj-lt"/>
              <a:buAutoNum type="arabicPeriod"/>
            </a:pPr>
            <a:r>
              <a:rPr lang="nl-NL" dirty="0"/>
              <a:t>Scherm vliegt naar binnen</a:t>
            </a:r>
          </a:p>
          <a:p>
            <a:pPr marL="241584" indent="-241584">
              <a:buFont typeface="+mj-lt"/>
              <a:buAutoNum type="arabicPeriod"/>
            </a:pPr>
            <a:r>
              <a:rPr lang="nl-NL" dirty="0"/>
              <a:t>De menu balk. </a:t>
            </a:r>
          </a:p>
          <a:p>
            <a:pPr marL="241584" indent="-241584">
              <a:buFont typeface="+mj-lt"/>
              <a:buAutoNum type="arabicPeriod"/>
            </a:pPr>
            <a:r>
              <a:rPr lang="nl-NL" dirty="0"/>
              <a:t>De taalkeuze</a:t>
            </a:r>
          </a:p>
          <a:p>
            <a:pPr marL="241584" indent="-241584">
              <a:buFont typeface="+mj-lt"/>
              <a:buAutoNum type="arabicPeriod"/>
            </a:pPr>
            <a:r>
              <a:rPr lang="nl-NL" dirty="0"/>
              <a:t>Naam van het project</a:t>
            </a:r>
          </a:p>
          <a:p>
            <a:pPr marL="241584" indent="-241584">
              <a:buFont typeface="+mj-lt"/>
              <a:buAutoNum type="arabicPeriod"/>
            </a:pPr>
            <a:r>
              <a:rPr lang="nl-NL" dirty="0"/>
              <a:t>Nadere uitleg</a:t>
            </a:r>
          </a:p>
          <a:p>
            <a:pPr marL="241584" indent="-241584">
              <a:buFont typeface="+mj-lt"/>
              <a:buAutoNum type="arabicPeriod"/>
            </a:pPr>
            <a:r>
              <a:rPr lang="nl-NL" dirty="0"/>
              <a:t>Opdrachtengebied</a:t>
            </a:r>
          </a:p>
          <a:p>
            <a:pPr marL="241584" indent="-241584">
              <a:buFont typeface="+mj-lt"/>
              <a:buAutoNum type="arabicPeriod"/>
            </a:pPr>
            <a:r>
              <a:rPr lang="nl-NL" dirty="0"/>
              <a:t>Opdrachten</a:t>
            </a:r>
          </a:p>
          <a:p>
            <a:pPr marL="241584" indent="-241584">
              <a:buFont typeface="+mj-lt"/>
              <a:buAutoNum type="arabicPeriod"/>
            </a:pPr>
            <a:r>
              <a:rPr lang="nl-NL" dirty="0"/>
              <a:t>Speelveld / actieveld</a:t>
            </a:r>
          </a:p>
          <a:p>
            <a:pPr marL="241584" indent="-241584">
              <a:buFont typeface="+mj-lt"/>
              <a:buAutoNum type="arabicPeriod"/>
            </a:pPr>
            <a:r>
              <a:rPr lang="nl-NL"/>
              <a:t>Sprite veld</a:t>
            </a:r>
            <a:endParaRPr lang="nl-NL" dirty="0"/>
          </a:p>
        </p:txBody>
      </p:sp>
      <p:sp>
        <p:nvSpPr>
          <p:cNvPr id="4" name="Tijdelijke aanduiding voor dianummer 3"/>
          <p:cNvSpPr>
            <a:spLocks noGrp="1"/>
          </p:cNvSpPr>
          <p:nvPr>
            <p:ph type="sldNum" sz="quarter" idx="5"/>
          </p:nvPr>
        </p:nvSpPr>
        <p:spPr/>
        <p:txBody>
          <a:bodyPr/>
          <a:lstStyle/>
          <a:p>
            <a:pPr>
              <a:defRPr/>
            </a:pPr>
            <a:fld id="{096720B4-F167-4421-A8A6-B3EEED21F3DE}" type="slidenum">
              <a:rPr lang="nl-NL" smtClean="0"/>
              <a:pPr>
                <a:defRPr/>
              </a:pPr>
              <a:t>12</a:t>
            </a:fld>
            <a:endParaRPr lang="nl-NL"/>
          </a:p>
        </p:txBody>
      </p:sp>
    </p:spTree>
    <p:extLst>
      <p:ext uri="{BB962C8B-B14F-4D97-AF65-F5344CB8AC3E}">
        <p14:creationId xmlns:p14="http://schemas.microsoft.com/office/powerpoint/2010/main" val="1964586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PlaceHolder 1"/>
          <p:cNvSpPr>
            <a:spLocks noGrp="1" noRot="1" noChangeAspect="1"/>
          </p:cNvSpPr>
          <p:nvPr>
            <p:ph type="sldImg"/>
          </p:nvPr>
        </p:nvSpPr>
        <p:spPr>
          <a:xfrm>
            <a:off x="441325" y="1252538"/>
            <a:ext cx="6000750" cy="3376612"/>
          </a:xfrm>
          <a:prstGeom prst="rect">
            <a:avLst/>
          </a:prstGeom>
          <a:ln w="0">
            <a:noFill/>
          </a:ln>
        </p:spPr>
      </p:sp>
      <p:sp>
        <p:nvSpPr>
          <p:cNvPr id="377" name="PlaceHolder 2"/>
          <p:cNvSpPr>
            <a:spLocks noGrp="1"/>
          </p:cNvSpPr>
          <p:nvPr>
            <p:ph type="body"/>
          </p:nvPr>
        </p:nvSpPr>
        <p:spPr>
          <a:xfrm>
            <a:off x="688975" y="4823132"/>
            <a:ext cx="5505652" cy="3939312"/>
          </a:xfrm>
          <a:prstGeom prst="rect">
            <a:avLst/>
          </a:prstGeom>
          <a:noFill/>
          <a:ln w="0">
            <a:noFill/>
          </a:ln>
        </p:spPr>
        <p:txBody>
          <a:bodyPr lIns="0" tIns="0" rIns="0" bIns="0" anchor="t">
            <a:noAutofit/>
          </a:bodyPr>
          <a:lstStyle/>
          <a:p>
            <a:pPr marL="228269" indent="-225606">
              <a:tabLst>
                <a:tab pos="0" algn="l"/>
              </a:tabLst>
            </a:pPr>
            <a:r>
              <a:rPr lang="nl-NL" sz="2100" spc="-1" dirty="0">
                <a:latin typeface="Arial"/>
              </a:rPr>
              <a:t>Richtlijn: </a:t>
            </a:r>
          </a:p>
          <a:p>
            <a:pPr marL="365040" indent="-362377">
              <a:buFont typeface="Arial" panose="020B0604020202020204" pitchFamily="34" charset="0"/>
              <a:buChar char="•"/>
              <a:tabLst>
                <a:tab pos="0" algn="l"/>
              </a:tabLst>
            </a:pPr>
            <a:r>
              <a:rPr lang="nl-NL" sz="2100" spc="-1" dirty="0">
                <a:latin typeface="Arial"/>
              </a:rPr>
              <a:t>Introductie 5 min</a:t>
            </a:r>
          </a:p>
          <a:p>
            <a:pPr marL="365040" indent="-362377">
              <a:buFont typeface="Arial" panose="020B0604020202020204" pitchFamily="34" charset="0"/>
              <a:buChar char="•"/>
              <a:tabLst>
                <a:tab pos="0" algn="l"/>
              </a:tabLst>
            </a:pPr>
            <a:r>
              <a:rPr lang="nl-NL" sz="2100" spc="-1" dirty="0">
                <a:latin typeface="Arial"/>
              </a:rPr>
              <a:t>Scratch 10 min</a:t>
            </a:r>
          </a:p>
          <a:p>
            <a:pPr marL="365040" indent="-362377">
              <a:buFont typeface="Arial" panose="020B0604020202020204" pitchFamily="34" charset="0"/>
              <a:buChar char="•"/>
              <a:tabLst>
                <a:tab pos="0" algn="l"/>
              </a:tabLst>
            </a:pPr>
            <a:r>
              <a:rPr lang="nl-NL" sz="2100" spc="-1" dirty="0">
                <a:latin typeface="Arial"/>
              </a:rPr>
              <a:t>Waarom 5 min</a:t>
            </a:r>
          </a:p>
          <a:p>
            <a:pPr marL="365040" indent="-362377">
              <a:buFont typeface="Arial" panose="020B0604020202020204" pitchFamily="34" charset="0"/>
              <a:buChar char="•"/>
              <a:tabLst>
                <a:tab pos="0" algn="l"/>
              </a:tabLst>
            </a:pPr>
            <a:r>
              <a:rPr lang="nl-NL" sz="2100" spc="-1" dirty="0">
                <a:latin typeface="Arial"/>
              </a:rPr>
              <a:t>Aan de slag 30 min</a:t>
            </a:r>
          </a:p>
          <a:p>
            <a:pPr marL="365040" indent="-362377">
              <a:buFont typeface="Arial" panose="020B0604020202020204" pitchFamily="34" charset="0"/>
              <a:buChar char="•"/>
              <a:tabLst>
                <a:tab pos="0" algn="l"/>
              </a:tabLst>
            </a:pPr>
            <a:r>
              <a:rPr lang="nl-NL" sz="2100" spc="-1" dirty="0">
                <a:latin typeface="Arial"/>
              </a:rPr>
              <a:t>Vragen 10 min </a:t>
            </a:r>
          </a:p>
          <a:p>
            <a:pPr marL="365040" indent="-362377">
              <a:buFont typeface="Arial" panose="020B0604020202020204" pitchFamily="34" charset="0"/>
              <a:buChar char="•"/>
              <a:tabLst>
                <a:tab pos="0" algn="l"/>
              </a:tabLst>
            </a:pPr>
            <a:endParaRPr lang="nl-NL" sz="2100" spc="-1" dirty="0">
              <a:latin typeface="Arial"/>
            </a:endParaRPr>
          </a:p>
        </p:txBody>
      </p:sp>
      <p:sp>
        <p:nvSpPr>
          <p:cNvPr id="378" name="CustomShape 3"/>
          <p:cNvSpPr/>
          <p:nvPr/>
        </p:nvSpPr>
        <p:spPr>
          <a:xfrm>
            <a:off x="3902745" y="9519215"/>
            <a:ext cx="2979410" cy="495965"/>
          </a:xfrm>
          <a:prstGeom prst="rect">
            <a:avLst/>
          </a:prstGeom>
          <a:noFill/>
          <a:ln w="0">
            <a:noFill/>
          </a:ln>
        </p:spPr>
        <p:style>
          <a:lnRef idx="0">
            <a:scrgbClr r="0" g="0" b="0"/>
          </a:lnRef>
          <a:fillRef idx="0">
            <a:scrgbClr r="0" g="0" b="0"/>
          </a:fillRef>
          <a:effectRef idx="0">
            <a:scrgbClr r="0" g="0" b="0"/>
          </a:effectRef>
          <a:fontRef idx="minor"/>
        </p:style>
        <p:txBody>
          <a:bodyPr lIns="95112" tIns="47556" rIns="95112" bIns="47556" anchor="b">
            <a:noAutofit/>
          </a:bodyPr>
          <a:lstStyle/>
          <a:p>
            <a:pPr algn="r">
              <a:lnSpc>
                <a:spcPct val="100000"/>
              </a:lnSpc>
              <a:buNone/>
            </a:pPr>
            <a:fld id="{764666C7-74FA-4427-A325-2DE3B0B12265}" type="slidenum">
              <a:rPr lang="nl-NL" sz="1300" spc="-1">
                <a:solidFill>
                  <a:srgbClr val="000000"/>
                </a:solidFill>
              </a:rPr>
              <a:t>13</a:t>
            </a:fld>
            <a:endParaRPr lang="nl-NL" sz="1300" spc="-1">
              <a:latin typeface="Arial"/>
            </a:endParaRPr>
          </a:p>
        </p:txBody>
      </p:sp>
    </p:spTree>
    <p:extLst>
      <p:ext uri="{BB962C8B-B14F-4D97-AF65-F5344CB8AC3E}">
        <p14:creationId xmlns:p14="http://schemas.microsoft.com/office/powerpoint/2010/main" val="4186212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PlaceHolder 1"/>
          <p:cNvSpPr>
            <a:spLocks noGrp="1" noRot="1" noChangeAspect="1"/>
          </p:cNvSpPr>
          <p:nvPr>
            <p:ph type="sldImg"/>
          </p:nvPr>
        </p:nvSpPr>
        <p:spPr>
          <a:xfrm>
            <a:off x="441325" y="1252538"/>
            <a:ext cx="6000750" cy="3376612"/>
          </a:xfrm>
          <a:prstGeom prst="rect">
            <a:avLst/>
          </a:prstGeom>
          <a:ln w="0">
            <a:noFill/>
          </a:ln>
        </p:spPr>
      </p:sp>
      <p:sp>
        <p:nvSpPr>
          <p:cNvPr id="377" name="PlaceHolder 2"/>
          <p:cNvSpPr>
            <a:spLocks noGrp="1"/>
          </p:cNvSpPr>
          <p:nvPr>
            <p:ph type="body"/>
          </p:nvPr>
        </p:nvSpPr>
        <p:spPr>
          <a:xfrm>
            <a:off x="688975" y="4823132"/>
            <a:ext cx="5505652" cy="3939312"/>
          </a:xfrm>
          <a:prstGeom prst="rect">
            <a:avLst/>
          </a:prstGeom>
          <a:noFill/>
          <a:ln w="0">
            <a:noFill/>
          </a:ln>
        </p:spPr>
        <p:txBody>
          <a:bodyPr lIns="0" tIns="0" rIns="0" bIns="0" anchor="t">
            <a:noAutofit/>
          </a:bodyPr>
          <a:lstStyle/>
          <a:p>
            <a:pPr marL="228269" indent="-225606">
              <a:tabLst>
                <a:tab pos="0" algn="l"/>
              </a:tabLst>
            </a:pPr>
            <a:r>
              <a:rPr lang="nl-NL" sz="2100" spc="-1" dirty="0">
                <a:latin typeface="Arial"/>
              </a:rPr>
              <a:t>Richtlijn: </a:t>
            </a:r>
          </a:p>
          <a:p>
            <a:pPr marL="365040" indent="-362377">
              <a:buFont typeface="Arial" panose="020B0604020202020204" pitchFamily="34" charset="0"/>
              <a:buChar char="•"/>
              <a:tabLst>
                <a:tab pos="0" algn="l"/>
              </a:tabLst>
            </a:pPr>
            <a:r>
              <a:rPr lang="nl-NL" sz="2100" spc="-1" dirty="0">
                <a:latin typeface="Arial"/>
              </a:rPr>
              <a:t>Introductie 5 min</a:t>
            </a:r>
          </a:p>
          <a:p>
            <a:pPr marL="365040" indent="-362377">
              <a:buFont typeface="Arial" panose="020B0604020202020204" pitchFamily="34" charset="0"/>
              <a:buChar char="•"/>
              <a:tabLst>
                <a:tab pos="0" algn="l"/>
              </a:tabLst>
            </a:pPr>
            <a:r>
              <a:rPr lang="nl-NL" sz="2100" spc="-1" dirty="0">
                <a:latin typeface="Arial"/>
              </a:rPr>
              <a:t>Scratch 10 min</a:t>
            </a:r>
          </a:p>
          <a:p>
            <a:pPr marL="365040" indent="-362377">
              <a:buFont typeface="Arial" panose="020B0604020202020204" pitchFamily="34" charset="0"/>
              <a:buChar char="•"/>
              <a:tabLst>
                <a:tab pos="0" algn="l"/>
              </a:tabLst>
            </a:pPr>
            <a:r>
              <a:rPr lang="nl-NL" sz="2100" spc="-1" dirty="0">
                <a:latin typeface="Arial"/>
              </a:rPr>
              <a:t>Waarom 5 min</a:t>
            </a:r>
          </a:p>
          <a:p>
            <a:pPr marL="365040" indent="-362377">
              <a:buFont typeface="Arial" panose="020B0604020202020204" pitchFamily="34" charset="0"/>
              <a:buChar char="•"/>
              <a:tabLst>
                <a:tab pos="0" algn="l"/>
              </a:tabLst>
            </a:pPr>
            <a:r>
              <a:rPr lang="nl-NL" sz="2100" spc="-1" dirty="0">
                <a:latin typeface="Arial"/>
              </a:rPr>
              <a:t>Aan de slag 30 min</a:t>
            </a:r>
          </a:p>
          <a:p>
            <a:pPr marL="365040" indent="-362377">
              <a:buFont typeface="Arial" panose="020B0604020202020204" pitchFamily="34" charset="0"/>
              <a:buChar char="•"/>
              <a:tabLst>
                <a:tab pos="0" algn="l"/>
              </a:tabLst>
            </a:pPr>
            <a:r>
              <a:rPr lang="nl-NL" sz="2100" spc="-1" dirty="0">
                <a:latin typeface="Arial"/>
              </a:rPr>
              <a:t>Vragen 10 min </a:t>
            </a:r>
          </a:p>
        </p:txBody>
      </p:sp>
      <p:sp>
        <p:nvSpPr>
          <p:cNvPr id="378" name="CustomShape 3"/>
          <p:cNvSpPr/>
          <p:nvPr/>
        </p:nvSpPr>
        <p:spPr>
          <a:xfrm>
            <a:off x="3902745" y="9519215"/>
            <a:ext cx="2979410" cy="495965"/>
          </a:xfrm>
          <a:prstGeom prst="rect">
            <a:avLst/>
          </a:prstGeom>
          <a:noFill/>
          <a:ln w="0">
            <a:noFill/>
          </a:ln>
        </p:spPr>
        <p:style>
          <a:lnRef idx="0">
            <a:scrgbClr r="0" g="0" b="0"/>
          </a:lnRef>
          <a:fillRef idx="0">
            <a:scrgbClr r="0" g="0" b="0"/>
          </a:fillRef>
          <a:effectRef idx="0">
            <a:scrgbClr r="0" g="0" b="0"/>
          </a:effectRef>
          <a:fontRef idx="minor"/>
        </p:style>
        <p:txBody>
          <a:bodyPr lIns="95112" tIns="47556" rIns="95112" bIns="47556" anchor="b">
            <a:noAutofit/>
          </a:bodyPr>
          <a:lstStyle/>
          <a:p>
            <a:pPr algn="r">
              <a:lnSpc>
                <a:spcPct val="100000"/>
              </a:lnSpc>
              <a:buNone/>
            </a:pPr>
            <a:fld id="{764666C7-74FA-4427-A325-2DE3B0B12265}" type="slidenum">
              <a:rPr lang="nl-NL" sz="1300" spc="-1">
                <a:solidFill>
                  <a:srgbClr val="000000"/>
                </a:solidFill>
              </a:rPr>
              <a:t>15</a:t>
            </a:fld>
            <a:endParaRPr lang="nl-NL" sz="1300" spc="-1">
              <a:latin typeface="Arial"/>
            </a:endParaRPr>
          </a:p>
        </p:txBody>
      </p:sp>
    </p:spTree>
    <p:extLst>
      <p:ext uri="{BB962C8B-B14F-4D97-AF65-F5344CB8AC3E}">
        <p14:creationId xmlns:p14="http://schemas.microsoft.com/office/powerpoint/2010/main" val="1569465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07950" y="890588"/>
            <a:ext cx="7810500" cy="4394200"/>
          </a:xfrm>
        </p:spPr>
      </p:sp>
      <p:sp>
        <p:nvSpPr>
          <p:cNvPr id="3" name="Tijdelijke aanduiding voor notities 2"/>
          <p:cNvSpPr>
            <a:spLocks noGrp="1"/>
          </p:cNvSpPr>
          <p:nvPr>
            <p:ph type="body" idx="1"/>
          </p:nvPr>
        </p:nvSpPr>
        <p:spPr/>
        <p:txBody>
          <a:bodyPr/>
          <a:lstStyle/>
          <a:p>
            <a:r>
              <a:rPr lang="en-GB" dirty="0" err="1"/>
              <a:t>Gebruikers</a:t>
            </a:r>
            <a:r>
              <a:rPr lang="en-GB" dirty="0"/>
              <a:t>: hcc_scratch_01, ww: kennisdag23</a:t>
            </a:r>
          </a:p>
          <a:p>
            <a:r>
              <a:rPr lang="en-GB" dirty="0"/>
              <a:t>In Scratch: </a:t>
            </a:r>
          </a:p>
          <a:p>
            <a:r>
              <a:rPr lang="en-GB" dirty="0"/>
              <a:t>Create; </a:t>
            </a:r>
            <a:r>
              <a:rPr lang="en-GB" dirty="0" err="1"/>
              <a:t>zet</a:t>
            </a:r>
            <a:r>
              <a:rPr lang="en-GB" dirty="0"/>
              <a:t> taal op </a:t>
            </a:r>
            <a:r>
              <a:rPr lang="en-GB" dirty="0" err="1"/>
              <a:t>Nederlands</a:t>
            </a:r>
            <a:r>
              <a:rPr lang="en-GB" dirty="0"/>
              <a:t>; Zoek je eigen </a:t>
            </a:r>
            <a:r>
              <a:rPr lang="en-GB" dirty="0" err="1"/>
              <a:t>speelfiguur</a:t>
            </a:r>
            <a:r>
              <a:rPr lang="en-GB" dirty="0"/>
              <a:t> </a:t>
            </a:r>
            <a:r>
              <a:rPr lang="en-GB" dirty="0" err="1"/>
              <a:t>uit</a:t>
            </a:r>
            <a:r>
              <a:rPr lang="en-GB" dirty="0"/>
              <a:t>; </a:t>
            </a:r>
            <a:r>
              <a:rPr lang="en-GB" dirty="0" err="1"/>
              <a:t>kies</a:t>
            </a:r>
            <a:r>
              <a:rPr lang="en-GB" dirty="0"/>
              <a:t> het “</a:t>
            </a:r>
            <a:r>
              <a:rPr lang="en-GB" dirty="0" err="1"/>
              <a:t>zeg</a:t>
            </a:r>
            <a:r>
              <a:rPr lang="en-GB" dirty="0"/>
              <a:t> en </a:t>
            </a:r>
            <a:r>
              <a:rPr lang="en-GB" dirty="0" err="1"/>
              <a:t>wacht</a:t>
            </a:r>
            <a:r>
              <a:rPr lang="en-GB" dirty="0"/>
              <a:t> </a:t>
            </a:r>
            <a:r>
              <a:rPr lang="en-GB" dirty="0" err="1"/>
              <a:t>blokje</a:t>
            </a:r>
            <a:r>
              <a:rPr lang="en-GB" dirty="0"/>
              <a:t>”; Koppel </a:t>
            </a:r>
            <a:r>
              <a:rPr lang="en-GB" dirty="0" err="1"/>
              <a:t>dat</a:t>
            </a:r>
            <a:r>
              <a:rPr lang="en-GB" dirty="0"/>
              <a:t> nu </a:t>
            </a:r>
            <a:r>
              <a:rPr lang="en-GB" dirty="0" err="1"/>
              <a:t>aan</a:t>
            </a:r>
            <a:r>
              <a:rPr lang="en-GB" dirty="0"/>
              <a:t> de </a:t>
            </a:r>
            <a:r>
              <a:rPr lang="en-GB" dirty="0" err="1"/>
              <a:t>groene</a:t>
            </a:r>
            <a:r>
              <a:rPr lang="en-GB" dirty="0"/>
              <a:t> </a:t>
            </a:r>
            <a:r>
              <a:rPr lang="en-GB" dirty="0" err="1"/>
              <a:t>vlag</a:t>
            </a:r>
            <a:endParaRPr lang="en-GB" dirty="0"/>
          </a:p>
          <a:p>
            <a:r>
              <a:rPr lang="en-GB" dirty="0" err="1"/>
              <a:t>Zet</a:t>
            </a:r>
            <a:r>
              <a:rPr lang="en-GB" dirty="0"/>
              <a:t> </a:t>
            </a:r>
            <a:r>
              <a:rPr lang="en-GB" dirty="0" err="1"/>
              <a:t>blokjes</a:t>
            </a:r>
            <a:r>
              <a:rPr lang="en-GB" dirty="0"/>
              <a:t> achter </a:t>
            </a:r>
            <a:r>
              <a:rPr lang="en-GB" dirty="0" err="1"/>
              <a:t>elkaar</a:t>
            </a:r>
            <a:endParaRPr lang="en-GB" dirty="0"/>
          </a:p>
          <a:p>
            <a:r>
              <a:rPr lang="en-GB" dirty="0" err="1"/>
              <a:t>Geef</a:t>
            </a:r>
            <a:r>
              <a:rPr lang="en-GB" dirty="0"/>
              <a:t> </a:t>
            </a:r>
            <a:r>
              <a:rPr lang="en-GB" dirty="0" err="1"/>
              <a:t>uitleg</a:t>
            </a:r>
            <a:r>
              <a:rPr lang="en-GB" dirty="0"/>
              <a:t> over </a:t>
            </a:r>
            <a:r>
              <a:rPr lang="en-GB" dirty="0" err="1"/>
              <a:t>programmeren</a:t>
            </a:r>
            <a:endParaRPr lang="en-GB" dirty="0"/>
          </a:p>
          <a:p>
            <a:r>
              <a:rPr lang="en-GB" dirty="0" err="1"/>
              <a:t>Zet</a:t>
            </a:r>
            <a:r>
              <a:rPr lang="en-GB" dirty="0"/>
              <a:t> </a:t>
            </a:r>
            <a:r>
              <a:rPr lang="en-GB" dirty="0" err="1"/>
              <a:t>meerdere</a:t>
            </a:r>
            <a:r>
              <a:rPr lang="en-GB" dirty="0"/>
              <a:t> sprites </a:t>
            </a:r>
            <a:r>
              <a:rPr lang="en-GB" dirty="0" err="1"/>
              <a:t>neer</a:t>
            </a:r>
            <a:endParaRPr lang="en-GB" dirty="0"/>
          </a:p>
          <a:p>
            <a:r>
              <a:rPr lang="en-GB" dirty="0"/>
              <a:t>Laat sprites met </a:t>
            </a:r>
            <a:r>
              <a:rPr lang="en-GB" dirty="0" err="1"/>
              <a:t>elkaar</a:t>
            </a:r>
            <a:r>
              <a:rPr lang="en-GB" dirty="0"/>
              <a:t> </a:t>
            </a:r>
            <a:r>
              <a:rPr lang="en-GB" dirty="0" err="1"/>
              <a:t>communiceren</a:t>
            </a:r>
            <a:endParaRPr lang="en-GB" dirty="0"/>
          </a:p>
          <a:p>
            <a:r>
              <a:rPr lang="en-GB" dirty="0" err="1"/>
              <a:t>Geef</a:t>
            </a:r>
            <a:r>
              <a:rPr lang="en-GB" dirty="0"/>
              <a:t> </a:t>
            </a:r>
            <a:r>
              <a:rPr lang="en-GB" dirty="0" err="1"/>
              <a:t>uitleg</a:t>
            </a:r>
            <a:r>
              <a:rPr lang="en-GB" dirty="0"/>
              <a:t> over </a:t>
            </a:r>
            <a:r>
              <a:rPr lang="en-GB" dirty="0" err="1"/>
              <a:t>communicatie</a:t>
            </a:r>
            <a:r>
              <a:rPr lang="en-GB" dirty="0"/>
              <a:t>, over </a:t>
            </a:r>
            <a:r>
              <a:rPr lang="en-GB" dirty="0" err="1"/>
              <a:t>klonen</a:t>
            </a:r>
            <a:endParaRPr lang="en-GB" dirty="0"/>
          </a:p>
          <a:p>
            <a:r>
              <a:rPr lang="en-GB" dirty="0"/>
              <a:t>Zorg </a:t>
            </a:r>
            <a:r>
              <a:rPr lang="en-GB" dirty="0" err="1"/>
              <a:t>dat</a:t>
            </a:r>
            <a:r>
              <a:rPr lang="en-GB" dirty="0"/>
              <a:t> </a:t>
            </a:r>
            <a:r>
              <a:rPr lang="en-GB" dirty="0" err="1"/>
              <a:t>mensen</a:t>
            </a:r>
            <a:r>
              <a:rPr lang="en-GB" dirty="0"/>
              <a:t> </a:t>
            </a:r>
            <a:r>
              <a:rPr lang="en-GB" dirty="0" err="1"/>
              <a:t>samenwerken</a:t>
            </a:r>
            <a:r>
              <a:rPr lang="en-GB" dirty="0"/>
              <a:t>, </a:t>
            </a:r>
            <a:r>
              <a:rPr lang="en-GB" dirty="0" err="1"/>
              <a:t>elkaar</a:t>
            </a:r>
            <a:r>
              <a:rPr lang="en-GB" dirty="0"/>
              <a:t> </a:t>
            </a:r>
            <a:r>
              <a:rPr lang="en-GB" dirty="0" err="1"/>
              <a:t>helpen</a:t>
            </a:r>
            <a:endParaRPr lang="en-GB" dirty="0"/>
          </a:p>
          <a:p>
            <a:endParaRPr lang="en-GB" dirty="0"/>
          </a:p>
          <a:p>
            <a:endParaRPr lang="en-GB" dirty="0"/>
          </a:p>
          <a:p>
            <a:endParaRPr lang="en-GB" dirty="0"/>
          </a:p>
          <a:p>
            <a:endParaRPr lang="en-GB" dirty="0"/>
          </a:p>
          <a:p>
            <a:endParaRPr lang="en-GB" dirty="0"/>
          </a:p>
          <a:p>
            <a:endParaRPr lang="en-NL" dirty="0"/>
          </a:p>
        </p:txBody>
      </p:sp>
      <p:sp>
        <p:nvSpPr>
          <p:cNvPr id="4" name="Tijdelijke aanduiding voor dianummer 3"/>
          <p:cNvSpPr>
            <a:spLocks noGrp="1"/>
          </p:cNvSpPr>
          <p:nvPr>
            <p:ph type="sldNum" idx="3"/>
          </p:nvPr>
        </p:nvSpPr>
        <p:spPr/>
        <p:txBody>
          <a:bodyPr/>
          <a:lstStyle/>
          <a:p>
            <a:pPr algn="r">
              <a:buNone/>
            </a:pPr>
            <a:fld id="{F0724D81-460D-49CE-AC1B-C25C50783E06}" type="slidenum">
              <a:rPr lang="nl-NL"/>
              <a:t>16</a:t>
            </a:fld>
            <a:endParaRPr lang="nl-NL"/>
          </a:p>
        </p:txBody>
      </p:sp>
    </p:spTree>
    <p:extLst>
      <p:ext uri="{BB962C8B-B14F-4D97-AF65-F5344CB8AC3E}">
        <p14:creationId xmlns:p14="http://schemas.microsoft.com/office/powerpoint/2010/main" val="597387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PlaceHolder 1"/>
          <p:cNvSpPr>
            <a:spLocks noGrp="1" noRot="1" noChangeAspect="1"/>
          </p:cNvSpPr>
          <p:nvPr>
            <p:ph type="sldImg"/>
          </p:nvPr>
        </p:nvSpPr>
        <p:spPr>
          <a:xfrm>
            <a:off x="441325" y="1252538"/>
            <a:ext cx="6000750" cy="3376612"/>
          </a:xfrm>
          <a:prstGeom prst="rect">
            <a:avLst/>
          </a:prstGeom>
          <a:ln w="0">
            <a:noFill/>
          </a:ln>
        </p:spPr>
      </p:sp>
      <p:sp>
        <p:nvSpPr>
          <p:cNvPr id="377" name="PlaceHolder 2"/>
          <p:cNvSpPr>
            <a:spLocks noGrp="1"/>
          </p:cNvSpPr>
          <p:nvPr>
            <p:ph type="body"/>
          </p:nvPr>
        </p:nvSpPr>
        <p:spPr>
          <a:xfrm>
            <a:off x="688975" y="4823132"/>
            <a:ext cx="5505652" cy="3939312"/>
          </a:xfrm>
          <a:prstGeom prst="rect">
            <a:avLst/>
          </a:prstGeom>
          <a:noFill/>
          <a:ln w="0">
            <a:noFill/>
          </a:ln>
        </p:spPr>
        <p:txBody>
          <a:bodyPr lIns="0" tIns="0" rIns="0" bIns="0" anchor="t">
            <a:noAutofit/>
          </a:bodyPr>
          <a:lstStyle/>
          <a:p>
            <a:pPr marL="228269" indent="-225606">
              <a:tabLst>
                <a:tab pos="0" algn="l"/>
              </a:tabLst>
            </a:pPr>
            <a:r>
              <a:rPr lang="nl-NL" sz="2100" spc="-1" dirty="0">
                <a:latin typeface="Arial"/>
              </a:rPr>
              <a:t>Richtlijn: </a:t>
            </a:r>
          </a:p>
          <a:p>
            <a:pPr marL="365040" indent="-362377">
              <a:buFont typeface="Arial" panose="020B0604020202020204" pitchFamily="34" charset="0"/>
              <a:buChar char="•"/>
              <a:tabLst>
                <a:tab pos="0" algn="l"/>
              </a:tabLst>
            </a:pPr>
            <a:r>
              <a:rPr lang="nl-NL" sz="2100" spc="-1" dirty="0">
                <a:latin typeface="Arial"/>
              </a:rPr>
              <a:t>Introductie 5 min</a:t>
            </a:r>
          </a:p>
          <a:p>
            <a:pPr marL="365040" indent="-362377">
              <a:buFont typeface="Arial" panose="020B0604020202020204" pitchFamily="34" charset="0"/>
              <a:buChar char="•"/>
              <a:tabLst>
                <a:tab pos="0" algn="l"/>
              </a:tabLst>
            </a:pPr>
            <a:r>
              <a:rPr lang="nl-NL" sz="2100" spc="-1" dirty="0">
                <a:latin typeface="Arial"/>
              </a:rPr>
              <a:t>Scratch 10 min</a:t>
            </a:r>
          </a:p>
          <a:p>
            <a:pPr marL="365040" indent="-362377">
              <a:buFont typeface="Arial" panose="020B0604020202020204" pitchFamily="34" charset="0"/>
              <a:buChar char="•"/>
              <a:tabLst>
                <a:tab pos="0" algn="l"/>
              </a:tabLst>
            </a:pPr>
            <a:r>
              <a:rPr lang="nl-NL" sz="2100" spc="-1" dirty="0">
                <a:latin typeface="Arial"/>
              </a:rPr>
              <a:t>Waarom 5 min</a:t>
            </a:r>
          </a:p>
          <a:p>
            <a:pPr marL="365040" indent="-362377">
              <a:buFont typeface="Arial" panose="020B0604020202020204" pitchFamily="34" charset="0"/>
              <a:buChar char="•"/>
              <a:tabLst>
                <a:tab pos="0" algn="l"/>
              </a:tabLst>
            </a:pPr>
            <a:r>
              <a:rPr lang="nl-NL" sz="2100" spc="-1" dirty="0">
                <a:latin typeface="Arial"/>
              </a:rPr>
              <a:t>Aan de slag 30 min</a:t>
            </a:r>
          </a:p>
          <a:p>
            <a:pPr marL="365040" indent="-362377">
              <a:buFont typeface="Arial" panose="020B0604020202020204" pitchFamily="34" charset="0"/>
              <a:buChar char="•"/>
              <a:tabLst>
                <a:tab pos="0" algn="l"/>
              </a:tabLst>
            </a:pPr>
            <a:r>
              <a:rPr lang="nl-NL" sz="2100" spc="-1" dirty="0">
                <a:latin typeface="Arial"/>
              </a:rPr>
              <a:t>Vragen 10 min </a:t>
            </a:r>
          </a:p>
        </p:txBody>
      </p:sp>
      <p:sp>
        <p:nvSpPr>
          <p:cNvPr id="378" name="CustomShape 3"/>
          <p:cNvSpPr/>
          <p:nvPr/>
        </p:nvSpPr>
        <p:spPr>
          <a:xfrm>
            <a:off x="3902745" y="9519215"/>
            <a:ext cx="2979410" cy="495965"/>
          </a:xfrm>
          <a:prstGeom prst="rect">
            <a:avLst/>
          </a:prstGeom>
          <a:noFill/>
          <a:ln w="0">
            <a:noFill/>
          </a:ln>
        </p:spPr>
        <p:style>
          <a:lnRef idx="0">
            <a:scrgbClr r="0" g="0" b="0"/>
          </a:lnRef>
          <a:fillRef idx="0">
            <a:scrgbClr r="0" g="0" b="0"/>
          </a:fillRef>
          <a:effectRef idx="0">
            <a:scrgbClr r="0" g="0" b="0"/>
          </a:effectRef>
          <a:fontRef idx="minor"/>
        </p:style>
        <p:txBody>
          <a:bodyPr lIns="95112" tIns="47556" rIns="95112" bIns="47556" anchor="b">
            <a:noAutofit/>
          </a:bodyPr>
          <a:lstStyle/>
          <a:p>
            <a:pPr algn="r">
              <a:lnSpc>
                <a:spcPct val="100000"/>
              </a:lnSpc>
              <a:buNone/>
            </a:pPr>
            <a:fld id="{764666C7-74FA-4427-A325-2DE3B0B12265}" type="slidenum">
              <a:rPr lang="nl-NL" sz="1300" spc="-1">
                <a:solidFill>
                  <a:srgbClr val="000000"/>
                </a:solidFill>
              </a:rPr>
              <a:t>17</a:t>
            </a:fld>
            <a:endParaRPr lang="nl-NL" sz="1300" spc="-1">
              <a:latin typeface="Arial"/>
            </a:endParaRPr>
          </a:p>
        </p:txBody>
      </p:sp>
    </p:spTree>
    <p:extLst>
      <p:ext uri="{BB962C8B-B14F-4D97-AF65-F5344CB8AC3E}">
        <p14:creationId xmlns:p14="http://schemas.microsoft.com/office/powerpoint/2010/main" val="3843950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26" name="PlaceHolder 2"/>
          <p:cNvSpPr>
            <a:spLocks noGrp="1"/>
          </p:cNvSpPr>
          <p:nvPr>
            <p:ph/>
          </p:nvPr>
        </p:nvSpPr>
        <p:spPr>
          <a:xfrm>
            <a:off x="609480" y="1604520"/>
            <a:ext cx="1097352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27" name="PlaceHolder 3"/>
          <p:cNvSpPr>
            <a:spLocks noGrp="1"/>
          </p:cNvSpPr>
          <p:nvPr>
            <p:ph/>
          </p:nvPr>
        </p:nvSpPr>
        <p:spPr>
          <a:xfrm>
            <a:off x="609480" y="3682080"/>
            <a:ext cx="10973520" cy="1896840"/>
          </a:xfrm>
          <a:prstGeom prst="rect">
            <a:avLst/>
          </a:prstGeom>
          <a:noFill/>
          <a:ln w="0">
            <a:noFill/>
          </a:ln>
        </p:spPr>
        <p:txBody>
          <a:bodyPr lIns="0" tIns="0" rIns="0" bIns="0" anchor="t">
            <a:normAutofit/>
          </a:bodyPr>
          <a:lstStyle/>
          <a:p>
            <a:endParaRPr lang="nl-NL"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29"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30"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31" name="PlaceHolder 4"/>
          <p:cNvSpPr>
            <a:spLocks noGrp="1"/>
          </p:cNvSpPr>
          <p:nvPr>
            <p:ph/>
          </p:nvPr>
        </p:nvSpPr>
        <p:spPr>
          <a:xfrm>
            <a:off x="609480" y="368208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32" name="PlaceHolder 5"/>
          <p:cNvSpPr>
            <a:spLocks noGrp="1"/>
          </p:cNvSpPr>
          <p:nvPr>
            <p:ph/>
          </p:nvPr>
        </p:nvSpPr>
        <p:spPr>
          <a:xfrm>
            <a:off x="6232680" y="368208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34" name="PlaceHolder 2"/>
          <p:cNvSpPr>
            <a:spLocks noGrp="1"/>
          </p:cNvSpPr>
          <p:nvPr>
            <p:ph/>
          </p:nvPr>
        </p:nvSpPr>
        <p:spPr>
          <a:xfrm>
            <a:off x="609480" y="1604520"/>
            <a:ext cx="35334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35" name="PlaceHolder 3"/>
          <p:cNvSpPr>
            <a:spLocks noGrp="1"/>
          </p:cNvSpPr>
          <p:nvPr>
            <p:ph/>
          </p:nvPr>
        </p:nvSpPr>
        <p:spPr>
          <a:xfrm>
            <a:off x="4320000" y="1604520"/>
            <a:ext cx="35334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36" name="PlaceHolder 4"/>
          <p:cNvSpPr>
            <a:spLocks noGrp="1"/>
          </p:cNvSpPr>
          <p:nvPr>
            <p:ph/>
          </p:nvPr>
        </p:nvSpPr>
        <p:spPr>
          <a:xfrm>
            <a:off x="8030520" y="1604520"/>
            <a:ext cx="35334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37" name="PlaceHolder 5"/>
          <p:cNvSpPr>
            <a:spLocks noGrp="1"/>
          </p:cNvSpPr>
          <p:nvPr>
            <p:ph/>
          </p:nvPr>
        </p:nvSpPr>
        <p:spPr>
          <a:xfrm>
            <a:off x="609480" y="3682080"/>
            <a:ext cx="35334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38" name="PlaceHolder 6"/>
          <p:cNvSpPr>
            <a:spLocks noGrp="1"/>
          </p:cNvSpPr>
          <p:nvPr>
            <p:ph/>
          </p:nvPr>
        </p:nvSpPr>
        <p:spPr>
          <a:xfrm>
            <a:off x="4320000" y="3682080"/>
            <a:ext cx="35334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39" name="PlaceHolder 7"/>
          <p:cNvSpPr>
            <a:spLocks noGrp="1"/>
          </p:cNvSpPr>
          <p:nvPr>
            <p:ph/>
          </p:nvPr>
        </p:nvSpPr>
        <p:spPr>
          <a:xfrm>
            <a:off x="8030520" y="3682080"/>
            <a:ext cx="3533400" cy="1896840"/>
          </a:xfrm>
          <a:prstGeom prst="rect">
            <a:avLst/>
          </a:prstGeom>
          <a:noFill/>
          <a:ln w="0">
            <a:noFill/>
          </a:ln>
        </p:spPr>
        <p:txBody>
          <a:bodyPr lIns="0" tIns="0" rIns="0" bIns="0" anchor="t">
            <a:normAutofit/>
          </a:bodyPr>
          <a:lstStyle/>
          <a:p>
            <a:endParaRPr lang="nl-NL"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43" name="PlaceHolder 2"/>
          <p:cNvSpPr>
            <a:spLocks noGrp="1"/>
          </p:cNvSpPr>
          <p:nvPr>
            <p:ph type="subTitle"/>
          </p:nvPr>
        </p:nvSpPr>
        <p:spPr>
          <a:xfrm>
            <a:off x="609480" y="1604520"/>
            <a:ext cx="10973520" cy="3977280"/>
          </a:xfrm>
          <a:prstGeom prst="rect">
            <a:avLst/>
          </a:prstGeom>
          <a:noFill/>
          <a:ln w="0">
            <a:noFill/>
          </a:ln>
        </p:spPr>
        <p:txBody>
          <a:bodyPr lIns="0" tIns="0" rIns="0" bIns="0" anchor="ctr">
            <a:noAutofit/>
          </a:bodyPr>
          <a:lstStyle/>
          <a:p>
            <a:pPr algn="ctr">
              <a:buNone/>
            </a:pPr>
            <a:endParaRPr lang="nl-NL"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45" name="PlaceHolder 2"/>
          <p:cNvSpPr>
            <a:spLocks noGrp="1"/>
          </p:cNvSpPr>
          <p:nvPr>
            <p:ph/>
          </p:nvPr>
        </p:nvSpPr>
        <p:spPr>
          <a:xfrm>
            <a:off x="609480" y="1604520"/>
            <a:ext cx="10973520" cy="3977280"/>
          </a:xfrm>
          <a:prstGeom prst="rect">
            <a:avLst/>
          </a:prstGeom>
          <a:noFill/>
          <a:ln w="0">
            <a:noFill/>
          </a:ln>
        </p:spPr>
        <p:txBody>
          <a:bodyPr lIns="0" tIns="0" rIns="0" bIns="0" anchor="t">
            <a:normAutofit/>
          </a:bodyPr>
          <a:lstStyle/>
          <a:p>
            <a:endParaRPr lang="nl-NL"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47" name="PlaceHolder 2"/>
          <p:cNvSpPr>
            <a:spLocks noGrp="1"/>
          </p:cNvSpPr>
          <p:nvPr>
            <p:ph/>
          </p:nvPr>
        </p:nvSpPr>
        <p:spPr>
          <a:xfrm>
            <a:off x="609480" y="1604520"/>
            <a:ext cx="5355000" cy="3977280"/>
          </a:xfrm>
          <a:prstGeom prst="rect">
            <a:avLst/>
          </a:prstGeom>
          <a:noFill/>
          <a:ln w="0">
            <a:noFill/>
          </a:ln>
        </p:spPr>
        <p:txBody>
          <a:bodyPr lIns="0" tIns="0" rIns="0" bIns="0" anchor="t">
            <a:normAutofit/>
          </a:bodyPr>
          <a:lstStyle/>
          <a:p>
            <a:endParaRPr lang="nl-NL" sz="3200" b="0" strike="noStrike" spc="-1">
              <a:latin typeface="Arial"/>
            </a:endParaRPr>
          </a:p>
        </p:txBody>
      </p:sp>
      <p:sp>
        <p:nvSpPr>
          <p:cNvPr id="48" name="PlaceHolder 3"/>
          <p:cNvSpPr>
            <a:spLocks noGrp="1"/>
          </p:cNvSpPr>
          <p:nvPr>
            <p:ph/>
          </p:nvPr>
        </p:nvSpPr>
        <p:spPr>
          <a:xfrm>
            <a:off x="6232680" y="1604520"/>
            <a:ext cx="5355000" cy="3977280"/>
          </a:xfrm>
          <a:prstGeom prst="rect">
            <a:avLst/>
          </a:prstGeom>
          <a:noFill/>
          <a:ln w="0">
            <a:noFill/>
          </a:ln>
        </p:spPr>
        <p:txBody>
          <a:bodyPr lIns="0" tIns="0" rIns="0" bIns="0" anchor="t">
            <a:normAutofit/>
          </a:bodyPr>
          <a:lstStyle/>
          <a:p>
            <a:endParaRPr lang="nl-NL"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609480" y="273600"/>
            <a:ext cx="10973520" cy="5307840"/>
          </a:xfrm>
          <a:prstGeom prst="rect">
            <a:avLst/>
          </a:prstGeom>
          <a:noFill/>
          <a:ln w="0">
            <a:noFill/>
          </a:ln>
        </p:spPr>
        <p:txBody>
          <a:bodyPr lIns="0" tIns="0" rIns="0" bIns="0" anchor="ctr">
            <a:noAutofit/>
          </a:bodyPr>
          <a:lstStyle/>
          <a:p>
            <a:pPr algn="ctr">
              <a:buNone/>
            </a:pPr>
            <a:endParaRPr lang="nl-NL"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52"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53" name="PlaceHolder 3"/>
          <p:cNvSpPr>
            <a:spLocks noGrp="1"/>
          </p:cNvSpPr>
          <p:nvPr>
            <p:ph/>
          </p:nvPr>
        </p:nvSpPr>
        <p:spPr>
          <a:xfrm>
            <a:off x="6232680" y="1604520"/>
            <a:ext cx="5355000" cy="3977280"/>
          </a:xfrm>
          <a:prstGeom prst="rect">
            <a:avLst/>
          </a:prstGeom>
          <a:noFill/>
          <a:ln w="0">
            <a:noFill/>
          </a:ln>
        </p:spPr>
        <p:txBody>
          <a:bodyPr lIns="0" tIns="0" rIns="0" bIns="0" anchor="t">
            <a:normAutofit/>
          </a:bodyPr>
          <a:lstStyle/>
          <a:p>
            <a:endParaRPr lang="nl-NL" sz="3200" b="0" strike="noStrike" spc="-1">
              <a:latin typeface="Arial"/>
            </a:endParaRPr>
          </a:p>
        </p:txBody>
      </p:sp>
      <p:sp>
        <p:nvSpPr>
          <p:cNvPr id="54" name="PlaceHolder 4"/>
          <p:cNvSpPr>
            <a:spLocks noGrp="1"/>
          </p:cNvSpPr>
          <p:nvPr>
            <p:ph/>
          </p:nvPr>
        </p:nvSpPr>
        <p:spPr>
          <a:xfrm>
            <a:off x="609480" y="368208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5" name="PlaceHolder 2"/>
          <p:cNvSpPr>
            <a:spLocks noGrp="1"/>
          </p:cNvSpPr>
          <p:nvPr>
            <p:ph type="subTitle"/>
          </p:nvPr>
        </p:nvSpPr>
        <p:spPr>
          <a:xfrm>
            <a:off x="609480" y="1604520"/>
            <a:ext cx="10973520" cy="3977280"/>
          </a:xfrm>
          <a:prstGeom prst="rect">
            <a:avLst/>
          </a:prstGeom>
          <a:noFill/>
          <a:ln w="0">
            <a:noFill/>
          </a:ln>
        </p:spPr>
        <p:txBody>
          <a:bodyPr lIns="0" tIns="0" rIns="0" bIns="0" anchor="ctr">
            <a:noAutofit/>
          </a:bodyPr>
          <a:lstStyle/>
          <a:p>
            <a:pPr algn="ctr">
              <a:buNone/>
            </a:pPr>
            <a:endParaRPr lang="nl-NL"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56" name="PlaceHolder 2"/>
          <p:cNvSpPr>
            <a:spLocks noGrp="1"/>
          </p:cNvSpPr>
          <p:nvPr>
            <p:ph/>
          </p:nvPr>
        </p:nvSpPr>
        <p:spPr>
          <a:xfrm>
            <a:off x="609480" y="1604520"/>
            <a:ext cx="5355000" cy="3977280"/>
          </a:xfrm>
          <a:prstGeom prst="rect">
            <a:avLst/>
          </a:prstGeom>
          <a:noFill/>
          <a:ln w="0">
            <a:noFill/>
          </a:ln>
        </p:spPr>
        <p:txBody>
          <a:bodyPr lIns="0" tIns="0" rIns="0" bIns="0" anchor="t">
            <a:normAutofit/>
          </a:bodyPr>
          <a:lstStyle/>
          <a:p>
            <a:endParaRPr lang="nl-NL" sz="3200" b="0" strike="noStrike" spc="-1">
              <a:latin typeface="Arial"/>
            </a:endParaRPr>
          </a:p>
        </p:txBody>
      </p:sp>
      <p:sp>
        <p:nvSpPr>
          <p:cNvPr id="57"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58" name="PlaceHolder 4"/>
          <p:cNvSpPr>
            <a:spLocks noGrp="1"/>
          </p:cNvSpPr>
          <p:nvPr>
            <p:ph/>
          </p:nvPr>
        </p:nvSpPr>
        <p:spPr>
          <a:xfrm>
            <a:off x="6232680" y="368208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60"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61"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62" name="PlaceHolder 4"/>
          <p:cNvSpPr>
            <a:spLocks noGrp="1"/>
          </p:cNvSpPr>
          <p:nvPr>
            <p:ph/>
          </p:nvPr>
        </p:nvSpPr>
        <p:spPr>
          <a:xfrm>
            <a:off x="609480" y="3682080"/>
            <a:ext cx="10973520" cy="1896840"/>
          </a:xfrm>
          <a:prstGeom prst="rect">
            <a:avLst/>
          </a:prstGeom>
          <a:noFill/>
          <a:ln w="0">
            <a:noFill/>
          </a:ln>
        </p:spPr>
        <p:txBody>
          <a:bodyPr lIns="0" tIns="0" rIns="0" bIns="0" anchor="t">
            <a:normAutofit/>
          </a:bodyPr>
          <a:lstStyle/>
          <a:p>
            <a:endParaRPr lang="nl-NL"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64" name="PlaceHolder 2"/>
          <p:cNvSpPr>
            <a:spLocks noGrp="1"/>
          </p:cNvSpPr>
          <p:nvPr>
            <p:ph/>
          </p:nvPr>
        </p:nvSpPr>
        <p:spPr>
          <a:xfrm>
            <a:off x="609480" y="1604520"/>
            <a:ext cx="1097352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65" name="PlaceHolder 3"/>
          <p:cNvSpPr>
            <a:spLocks noGrp="1"/>
          </p:cNvSpPr>
          <p:nvPr>
            <p:ph/>
          </p:nvPr>
        </p:nvSpPr>
        <p:spPr>
          <a:xfrm>
            <a:off x="609480" y="3682080"/>
            <a:ext cx="10973520" cy="1896840"/>
          </a:xfrm>
          <a:prstGeom prst="rect">
            <a:avLst/>
          </a:prstGeom>
          <a:noFill/>
          <a:ln w="0">
            <a:noFill/>
          </a:ln>
        </p:spPr>
        <p:txBody>
          <a:bodyPr lIns="0" tIns="0" rIns="0" bIns="0" anchor="t">
            <a:normAutofit/>
          </a:bodyPr>
          <a:lstStyle/>
          <a:p>
            <a:endParaRPr lang="nl-NL"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67"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68"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69" name="PlaceHolder 4"/>
          <p:cNvSpPr>
            <a:spLocks noGrp="1"/>
          </p:cNvSpPr>
          <p:nvPr>
            <p:ph/>
          </p:nvPr>
        </p:nvSpPr>
        <p:spPr>
          <a:xfrm>
            <a:off x="609480" y="368208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70" name="PlaceHolder 5"/>
          <p:cNvSpPr>
            <a:spLocks noGrp="1"/>
          </p:cNvSpPr>
          <p:nvPr>
            <p:ph/>
          </p:nvPr>
        </p:nvSpPr>
        <p:spPr>
          <a:xfrm>
            <a:off x="6232680" y="368208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72" name="PlaceHolder 2"/>
          <p:cNvSpPr>
            <a:spLocks noGrp="1"/>
          </p:cNvSpPr>
          <p:nvPr>
            <p:ph/>
          </p:nvPr>
        </p:nvSpPr>
        <p:spPr>
          <a:xfrm>
            <a:off x="609480" y="1604520"/>
            <a:ext cx="35334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73" name="PlaceHolder 3"/>
          <p:cNvSpPr>
            <a:spLocks noGrp="1"/>
          </p:cNvSpPr>
          <p:nvPr>
            <p:ph/>
          </p:nvPr>
        </p:nvSpPr>
        <p:spPr>
          <a:xfrm>
            <a:off x="4320000" y="1604520"/>
            <a:ext cx="35334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74" name="PlaceHolder 4"/>
          <p:cNvSpPr>
            <a:spLocks noGrp="1"/>
          </p:cNvSpPr>
          <p:nvPr>
            <p:ph/>
          </p:nvPr>
        </p:nvSpPr>
        <p:spPr>
          <a:xfrm>
            <a:off x="8030520" y="1604520"/>
            <a:ext cx="35334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75" name="PlaceHolder 5"/>
          <p:cNvSpPr>
            <a:spLocks noGrp="1"/>
          </p:cNvSpPr>
          <p:nvPr>
            <p:ph/>
          </p:nvPr>
        </p:nvSpPr>
        <p:spPr>
          <a:xfrm>
            <a:off x="609480" y="3682080"/>
            <a:ext cx="35334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76" name="PlaceHolder 6"/>
          <p:cNvSpPr>
            <a:spLocks noGrp="1"/>
          </p:cNvSpPr>
          <p:nvPr>
            <p:ph/>
          </p:nvPr>
        </p:nvSpPr>
        <p:spPr>
          <a:xfrm>
            <a:off x="4320000" y="3682080"/>
            <a:ext cx="35334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77" name="PlaceHolder 7"/>
          <p:cNvSpPr>
            <a:spLocks noGrp="1"/>
          </p:cNvSpPr>
          <p:nvPr>
            <p:ph/>
          </p:nvPr>
        </p:nvSpPr>
        <p:spPr>
          <a:xfrm>
            <a:off x="8030520" y="3682080"/>
            <a:ext cx="3533400" cy="1896840"/>
          </a:xfrm>
          <a:prstGeom prst="rect">
            <a:avLst/>
          </a:prstGeom>
          <a:noFill/>
          <a:ln w="0">
            <a:noFill/>
          </a:ln>
        </p:spPr>
        <p:txBody>
          <a:bodyPr lIns="0" tIns="0" rIns="0" bIns="0" anchor="t">
            <a:normAutofit/>
          </a:bodyPr>
          <a:lstStyle/>
          <a:p>
            <a:endParaRPr lang="nl-NL"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83" name="PlaceHolder 2"/>
          <p:cNvSpPr>
            <a:spLocks noGrp="1"/>
          </p:cNvSpPr>
          <p:nvPr>
            <p:ph type="subTitle"/>
          </p:nvPr>
        </p:nvSpPr>
        <p:spPr>
          <a:xfrm>
            <a:off x="609480" y="1604520"/>
            <a:ext cx="10973520" cy="3977280"/>
          </a:xfrm>
          <a:prstGeom prst="rect">
            <a:avLst/>
          </a:prstGeom>
          <a:noFill/>
          <a:ln w="0">
            <a:noFill/>
          </a:ln>
        </p:spPr>
        <p:txBody>
          <a:bodyPr lIns="0" tIns="0" rIns="0" bIns="0" anchor="ctr">
            <a:noAutofit/>
          </a:bodyPr>
          <a:lstStyle/>
          <a:p>
            <a:pPr algn="ctr">
              <a:buNone/>
            </a:pPr>
            <a:endParaRPr lang="nl-NL"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85" name="PlaceHolder 2"/>
          <p:cNvSpPr>
            <a:spLocks noGrp="1"/>
          </p:cNvSpPr>
          <p:nvPr>
            <p:ph/>
          </p:nvPr>
        </p:nvSpPr>
        <p:spPr>
          <a:xfrm>
            <a:off x="609480" y="1604520"/>
            <a:ext cx="10973520" cy="3977280"/>
          </a:xfrm>
          <a:prstGeom prst="rect">
            <a:avLst/>
          </a:prstGeom>
          <a:noFill/>
          <a:ln w="0">
            <a:noFill/>
          </a:ln>
        </p:spPr>
        <p:txBody>
          <a:bodyPr lIns="0" tIns="0" rIns="0" bIns="0" anchor="t">
            <a:normAutofit/>
          </a:bodyPr>
          <a:lstStyle/>
          <a:p>
            <a:endParaRPr lang="nl-NL"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87" name="PlaceHolder 2"/>
          <p:cNvSpPr>
            <a:spLocks noGrp="1"/>
          </p:cNvSpPr>
          <p:nvPr>
            <p:ph/>
          </p:nvPr>
        </p:nvSpPr>
        <p:spPr>
          <a:xfrm>
            <a:off x="609480" y="1604520"/>
            <a:ext cx="5355000" cy="3977280"/>
          </a:xfrm>
          <a:prstGeom prst="rect">
            <a:avLst/>
          </a:prstGeom>
          <a:noFill/>
          <a:ln w="0">
            <a:noFill/>
          </a:ln>
        </p:spPr>
        <p:txBody>
          <a:bodyPr lIns="0" tIns="0" rIns="0" bIns="0" anchor="t">
            <a:normAutofit/>
          </a:bodyPr>
          <a:lstStyle/>
          <a:p>
            <a:endParaRPr lang="nl-NL" sz="3200" b="0" strike="noStrike" spc="-1">
              <a:latin typeface="Arial"/>
            </a:endParaRPr>
          </a:p>
        </p:txBody>
      </p:sp>
      <p:sp>
        <p:nvSpPr>
          <p:cNvPr id="88" name="PlaceHolder 3"/>
          <p:cNvSpPr>
            <a:spLocks noGrp="1"/>
          </p:cNvSpPr>
          <p:nvPr>
            <p:ph/>
          </p:nvPr>
        </p:nvSpPr>
        <p:spPr>
          <a:xfrm>
            <a:off x="6232680" y="1604520"/>
            <a:ext cx="5355000" cy="3977280"/>
          </a:xfrm>
          <a:prstGeom prst="rect">
            <a:avLst/>
          </a:prstGeom>
          <a:noFill/>
          <a:ln w="0">
            <a:noFill/>
          </a:ln>
        </p:spPr>
        <p:txBody>
          <a:bodyPr lIns="0" tIns="0" rIns="0" bIns="0" anchor="t">
            <a:normAutofit/>
          </a:bodyPr>
          <a:lstStyle/>
          <a:p>
            <a:endParaRPr lang="nl-NL"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7" name="PlaceHolder 2"/>
          <p:cNvSpPr>
            <a:spLocks noGrp="1"/>
          </p:cNvSpPr>
          <p:nvPr>
            <p:ph/>
          </p:nvPr>
        </p:nvSpPr>
        <p:spPr>
          <a:xfrm>
            <a:off x="609480" y="1604520"/>
            <a:ext cx="10973520" cy="3977280"/>
          </a:xfrm>
          <a:prstGeom prst="rect">
            <a:avLst/>
          </a:prstGeom>
          <a:noFill/>
          <a:ln w="0">
            <a:noFill/>
          </a:ln>
        </p:spPr>
        <p:txBody>
          <a:bodyPr lIns="0" tIns="0" rIns="0" bIns="0" anchor="t">
            <a:normAutofit/>
          </a:bodyPr>
          <a:lstStyle/>
          <a:p>
            <a:endParaRPr lang="nl-NL"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0" name="PlaceHolder 1"/>
          <p:cNvSpPr>
            <a:spLocks noGrp="1"/>
          </p:cNvSpPr>
          <p:nvPr>
            <p:ph type="subTitle"/>
          </p:nvPr>
        </p:nvSpPr>
        <p:spPr>
          <a:xfrm>
            <a:off x="609480" y="273600"/>
            <a:ext cx="10973520" cy="5307840"/>
          </a:xfrm>
          <a:prstGeom prst="rect">
            <a:avLst/>
          </a:prstGeom>
          <a:noFill/>
          <a:ln w="0">
            <a:noFill/>
          </a:ln>
        </p:spPr>
        <p:txBody>
          <a:bodyPr lIns="0" tIns="0" rIns="0" bIns="0" anchor="ctr">
            <a:noAutofit/>
          </a:bodyPr>
          <a:lstStyle/>
          <a:p>
            <a:pPr algn="ctr">
              <a:buNone/>
            </a:pPr>
            <a:endParaRPr lang="nl-NL"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92"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93" name="PlaceHolder 3"/>
          <p:cNvSpPr>
            <a:spLocks noGrp="1"/>
          </p:cNvSpPr>
          <p:nvPr>
            <p:ph/>
          </p:nvPr>
        </p:nvSpPr>
        <p:spPr>
          <a:xfrm>
            <a:off x="6232680" y="1604520"/>
            <a:ext cx="5355000" cy="3977280"/>
          </a:xfrm>
          <a:prstGeom prst="rect">
            <a:avLst/>
          </a:prstGeom>
          <a:noFill/>
          <a:ln w="0">
            <a:noFill/>
          </a:ln>
        </p:spPr>
        <p:txBody>
          <a:bodyPr lIns="0" tIns="0" rIns="0" bIns="0" anchor="t">
            <a:normAutofit/>
          </a:bodyPr>
          <a:lstStyle/>
          <a:p>
            <a:endParaRPr lang="nl-NL" sz="3200" b="0" strike="noStrike" spc="-1">
              <a:latin typeface="Arial"/>
            </a:endParaRPr>
          </a:p>
        </p:txBody>
      </p:sp>
      <p:sp>
        <p:nvSpPr>
          <p:cNvPr id="94" name="PlaceHolder 4"/>
          <p:cNvSpPr>
            <a:spLocks noGrp="1"/>
          </p:cNvSpPr>
          <p:nvPr>
            <p:ph/>
          </p:nvPr>
        </p:nvSpPr>
        <p:spPr>
          <a:xfrm>
            <a:off x="609480" y="368208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96" name="PlaceHolder 2"/>
          <p:cNvSpPr>
            <a:spLocks noGrp="1"/>
          </p:cNvSpPr>
          <p:nvPr>
            <p:ph/>
          </p:nvPr>
        </p:nvSpPr>
        <p:spPr>
          <a:xfrm>
            <a:off x="609480" y="1604520"/>
            <a:ext cx="5355000" cy="3977280"/>
          </a:xfrm>
          <a:prstGeom prst="rect">
            <a:avLst/>
          </a:prstGeom>
          <a:noFill/>
          <a:ln w="0">
            <a:noFill/>
          </a:ln>
        </p:spPr>
        <p:txBody>
          <a:bodyPr lIns="0" tIns="0" rIns="0" bIns="0" anchor="t">
            <a:normAutofit/>
          </a:bodyPr>
          <a:lstStyle/>
          <a:p>
            <a:endParaRPr lang="nl-NL" sz="3200" b="0" strike="noStrike" spc="-1">
              <a:latin typeface="Arial"/>
            </a:endParaRPr>
          </a:p>
        </p:txBody>
      </p:sp>
      <p:sp>
        <p:nvSpPr>
          <p:cNvPr id="97"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98" name="PlaceHolder 4"/>
          <p:cNvSpPr>
            <a:spLocks noGrp="1"/>
          </p:cNvSpPr>
          <p:nvPr>
            <p:ph/>
          </p:nvPr>
        </p:nvSpPr>
        <p:spPr>
          <a:xfrm>
            <a:off x="6232680" y="368208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100"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101"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102" name="PlaceHolder 4"/>
          <p:cNvSpPr>
            <a:spLocks noGrp="1"/>
          </p:cNvSpPr>
          <p:nvPr>
            <p:ph/>
          </p:nvPr>
        </p:nvSpPr>
        <p:spPr>
          <a:xfrm>
            <a:off x="609480" y="3682080"/>
            <a:ext cx="10973520" cy="1896840"/>
          </a:xfrm>
          <a:prstGeom prst="rect">
            <a:avLst/>
          </a:prstGeom>
          <a:noFill/>
          <a:ln w="0">
            <a:noFill/>
          </a:ln>
        </p:spPr>
        <p:txBody>
          <a:bodyPr lIns="0" tIns="0" rIns="0" bIns="0" anchor="t">
            <a:normAutofit/>
          </a:bodyPr>
          <a:lstStyle/>
          <a:p>
            <a:endParaRPr lang="nl-NL"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104" name="PlaceHolder 2"/>
          <p:cNvSpPr>
            <a:spLocks noGrp="1"/>
          </p:cNvSpPr>
          <p:nvPr>
            <p:ph/>
          </p:nvPr>
        </p:nvSpPr>
        <p:spPr>
          <a:xfrm>
            <a:off x="609480" y="1604520"/>
            <a:ext cx="1097352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105" name="PlaceHolder 3"/>
          <p:cNvSpPr>
            <a:spLocks noGrp="1"/>
          </p:cNvSpPr>
          <p:nvPr>
            <p:ph/>
          </p:nvPr>
        </p:nvSpPr>
        <p:spPr>
          <a:xfrm>
            <a:off x="609480" y="3682080"/>
            <a:ext cx="10973520" cy="1896840"/>
          </a:xfrm>
          <a:prstGeom prst="rect">
            <a:avLst/>
          </a:prstGeom>
          <a:noFill/>
          <a:ln w="0">
            <a:noFill/>
          </a:ln>
        </p:spPr>
        <p:txBody>
          <a:bodyPr lIns="0" tIns="0" rIns="0" bIns="0" anchor="t">
            <a:normAutofit/>
          </a:bodyPr>
          <a:lstStyle/>
          <a:p>
            <a:endParaRPr lang="nl-NL"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107"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108"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109" name="PlaceHolder 4"/>
          <p:cNvSpPr>
            <a:spLocks noGrp="1"/>
          </p:cNvSpPr>
          <p:nvPr>
            <p:ph/>
          </p:nvPr>
        </p:nvSpPr>
        <p:spPr>
          <a:xfrm>
            <a:off x="609480" y="368208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110" name="PlaceHolder 5"/>
          <p:cNvSpPr>
            <a:spLocks noGrp="1"/>
          </p:cNvSpPr>
          <p:nvPr>
            <p:ph/>
          </p:nvPr>
        </p:nvSpPr>
        <p:spPr>
          <a:xfrm>
            <a:off x="6232680" y="368208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112" name="PlaceHolder 2"/>
          <p:cNvSpPr>
            <a:spLocks noGrp="1"/>
          </p:cNvSpPr>
          <p:nvPr>
            <p:ph/>
          </p:nvPr>
        </p:nvSpPr>
        <p:spPr>
          <a:xfrm>
            <a:off x="609480" y="1604520"/>
            <a:ext cx="35334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113" name="PlaceHolder 3"/>
          <p:cNvSpPr>
            <a:spLocks noGrp="1"/>
          </p:cNvSpPr>
          <p:nvPr>
            <p:ph/>
          </p:nvPr>
        </p:nvSpPr>
        <p:spPr>
          <a:xfrm>
            <a:off x="4320000" y="1604520"/>
            <a:ext cx="35334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114" name="PlaceHolder 4"/>
          <p:cNvSpPr>
            <a:spLocks noGrp="1"/>
          </p:cNvSpPr>
          <p:nvPr>
            <p:ph/>
          </p:nvPr>
        </p:nvSpPr>
        <p:spPr>
          <a:xfrm>
            <a:off x="8030520" y="1604520"/>
            <a:ext cx="35334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115" name="PlaceHolder 5"/>
          <p:cNvSpPr>
            <a:spLocks noGrp="1"/>
          </p:cNvSpPr>
          <p:nvPr>
            <p:ph/>
          </p:nvPr>
        </p:nvSpPr>
        <p:spPr>
          <a:xfrm>
            <a:off x="609480" y="3682080"/>
            <a:ext cx="35334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116" name="PlaceHolder 6"/>
          <p:cNvSpPr>
            <a:spLocks noGrp="1"/>
          </p:cNvSpPr>
          <p:nvPr>
            <p:ph/>
          </p:nvPr>
        </p:nvSpPr>
        <p:spPr>
          <a:xfrm>
            <a:off x="4320000" y="3682080"/>
            <a:ext cx="35334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117" name="PlaceHolder 7"/>
          <p:cNvSpPr>
            <a:spLocks noGrp="1"/>
          </p:cNvSpPr>
          <p:nvPr>
            <p:ph/>
          </p:nvPr>
        </p:nvSpPr>
        <p:spPr>
          <a:xfrm>
            <a:off x="8030520" y="3682080"/>
            <a:ext cx="3533400" cy="1896840"/>
          </a:xfrm>
          <a:prstGeom prst="rect">
            <a:avLst/>
          </a:prstGeom>
          <a:noFill/>
          <a:ln w="0">
            <a:noFill/>
          </a:ln>
        </p:spPr>
        <p:txBody>
          <a:bodyPr lIns="0" tIns="0" rIns="0" bIns="0" anchor="t">
            <a:normAutofit/>
          </a:bodyPr>
          <a:lstStyle/>
          <a:p>
            <a:endParaRPr lang="nl-NL"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lvl1pPr marL="389269" indent="-389269">
              <a:buFontTx/>
              <a:buBlip>
                <a:blip r:embed="rId2"/>
              </a:buBlip>
              <a:defRPr sz="3733">
                <a:latin typeface="Arial" panose="020B0604020202020204" pitchFamily="34" charset="0"/>
                <a:cs typeface="Arial" panose="020B0604020202020204" pitchFamily="34" charset="0"/>
              </a:defRPr>
            </a:lvl1pPr>
            <a:lvl2pPr>
              <a:defRPr sz="3733">
                <a:latin typeface="Arial" panose="020B0604020202020204" pitchFamily="34" charset="0"/>
                <a:cs typeface="Arial" panose="020B0604020202020204" pitchFamily="34" charset="0"/>
              </a:defRPr>
            </a:lvl2pPr>
            <a:lvl3pPr>
              <a:defRPr sz="3733">
                <a:latin typeface="Arial" panose="020B0604020202020204" pitchFamily="34" charset="0"/>
                <a:cs typeface="Arial" panose="020B0604020202020204" pitchFamily="34" charset="0"/>
              </a:defRPr>
            </a:lvl3pPr>
            <a:lvl4pPr>
              <a:defRPr sz="3733">
                <a:latin typeface="Arial" panose="020B0604020202020204" pitchFamily="34" charset="0"/>
                <a:cs typeface="Arial" panose="020B0604020202020204" pitchFamily="34" charset="0"/>
              </a:defRPr>
            </a:lvl4pPr>
            <a:lvl5pPr>
              <a:defRPr sz="3733">
                <a:latin typeface="Arial" panose="020B0604020202020204" pitchFamily="34" charset="0"/>
                <a:cs typeface="Arial" panose="020B060402020202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Rectangle 5"/>
          <p:cNvSpPr>
            <a:spLocks noGrp="1" noChangeArrowheads="1"/>
          </p:cNvSpPr>
          <p:nvPr>
            <p:ph type="ftr" sz="quarter" idx="10"/>
          </p:nvPr>
        </p:nvSpPr>
        <p:spPr>
          <a:ln/>
        </p:spPr>
        <p:txBody>
          <a:bodyPr/>
          <a:lstStyle>
            <a:lvl1pPr>
              <a:defRPr>
                <a:latin typeface="Arial" panose="020B0604020202020204" pitchFamily="34" charset="0"/>
                <a:cs typeface="Arial" panose="020B0604020202020204" pitchFamily="34" charset="0"/>
              </a:defRPr>
            </a:lvl1pPr>
          </a:lstStyle>
          <a:p>
            <a:pPr>
              <a:defRPr/>
            </a:pPr>
            <a:endParaRPr lang="nl-NL" dirty="0"/>
          </a:p>
        </p:txBody>
      </p:sp>
      <p:sp>
        <p:nvSpPr>
          <p:cNvPr id="5" name="Rectangle 6"/>
          <p:cNvSpPr>
            <a:spLocks noGrp="1" noChangeArrowheads="1"/>
          </p:cNvSpPr>
          <p:nvPr>
            <p:ph type="sldNum" sz="quarter" idx="11"/>
          </p:nvPr>
        </p:nvSpPr>
        <p:spPr>
          <a:xfrm>
            <a:off x="102759" y="6479184"/>
            <a:ext cx="1506096" cy="476589"/>
          </a:xfrm>
          <a:ln/>
        </p:spPr>
        <p:txBody>
          <a:bodyPr/>
          <a:lstStyle>
            <a:lvl1pPr>
              <a:defRPr>
                <a:latin typeface="Arial" panose="020B0604020202020204" pitchFamily="34" charset="0"/>
                <a:cs typeface="Arial" panose="020B0604020202020204" pitchFamily="34" charset="0"/>
              </a:defRPr>
            </a:lvl1pPr>
          </a:lstStyle>
          <a:p>
            <a:pPr>
              <a:defRPr/>
            </a:pPr>
            <a:fld id="{322D3366-8204-49F3-9817-AD0786795975}" type="slidenum">
              <a:rPr lang="nl-NL" smtClean="0"/>
              <a:pPr>
                <a:defRPr/>
              </a:pPr>
              <a:t>‹nr.›</a:t>
            </a:fld>
            <a:endParaRPr lang="nl-NL" dirty="0"/>
          </a:p>
        </p:txBody>
      </p:sp>
    </p:spTree>
    <p:extLst>
      <p:ext uri="{BB962C8B-B14F-4D97-AF65-F5344CB8AC3E}">
        <p14:creationId xmlns:p14="http://schemas.microsoft.com/office/powerpoint/2010/main" val="2441743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9" name="PlaceHolder 2"/>
          <p:cNvSpPr>
            <a:spLocks noGrp="1"/>
          </p:cNvSpPr>
          <p:nvPr>
            <p:ph/>
          </p:nvPr>
        </p:nvSpPr>
        <p:spPr>
          <a:xfrm>
            <a:off x="609480" y="1604520"/>
            <a:ext cx="5355000" cy="3977280"/>
          </a:xfrm>
          <a:prstGeom prst="rect">
            <a:avLst/>
          </a:prstGeom>
          <a:noFill/>
          <a:ln w="0">
            <a:noFill/>
          </a:ln>
        </p:spPr>
        <p:txBody>
          <a:bodyPr lIns="0" tIns="0" rIns="0" bIns="0" anchor="t">
            <a:normAutofit/>
          </a:bodyPr>
          <a:lstStyle/>
          <a:p>
            <a:endParaRPr lang="nl-NL" sz="3200" b="0" strike="noStrike" spc="-1">
              <a:latin typeface="Arial"/>
            </a:endParaRPr>
          </a:p>
        </p:txBody>
      </p:sp>
      <p:sp>
        <p:nvSpPr>
          <p:cNvPr id="10" name="PlaceHolder 3"/>
          <p:cNvSpPr>
            <a:spLocks noGrp="1"/>
          </p:cNvSpPr>
          <p:nvPr>
            <p:ph/>
          </p:nvPr>
        </p:nvSpPr>
        <p:spPr>
          <a:xfrm>
            <a:off x="6232680" y="1604520"/>
            <a:ext cx="5355000" cy="3977280"/>
          </a:xfrm>
          <a:prstGeom prst="rect">
            <a:avLst/>
          </a:prstGeom>
          <a:noFill/>
          <a:ln w="0">
            <a:noFill/>
          </a:ln>
        </p:spPr>
        <p:txBody>
          <a:bodyPr lIns="0" tIns="0" rIns="0" bIns="0" anchor="t">
            <a:normAutofit/>
          </a:bodyPr>
          <a:lstStyle/>
          <a:p>
            <a:endParaRPr lang="nl-NL"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609480" y="273600"/>
            <a:ext cx="10973520" cy="5307840"/>
          </a:xfrm>
          <a:prstGeom prst="rect">
            <a:avLst/>
          </a:prstGeom>
          <a:noFill/>
          <a:ln w="0">
            <a:noFill/>
          </a:ln>
        </p:spPr>
        <p:txBody>
          <a:bodyPr lIns="0" tIns="0" rIns="0" bIns="0" anchor="ctr">
            <a:noAutofit/>
          </a:bodyPr>
          <a:lstStyle/>
          <a:p>
            <a:pPr algn="ctr">
              <a:buNone/>
            </a:pPr>
            <a:endParaRPr lang="nl-NL"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14"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15" name="PlaceHolder 3"/>
          <p:cNvSpPr>
            <a:spLocks noGrp="1"/>
          </p:cNvSpPr>
          <p:nvPr>
            <p:ph/>
          </p:nvPr>
        </p:nvSpPr>
        <p:spPr>
          <a:xfrm>
            <a:off x="6232680" y="1604520"/>
            <a:ext cx="5355000" cy="3977280"/>
          </a:xfrm>
          <a:prstGeom prst="rect">
            <a:avLst/>
          </a:prstGeom>
          <a:noFill/>
          <a:ln w="0">
            <a:noFill/>
          </a:ln>
        </p:spPr>
        <p:txBody>
          <a:bodyPr lIns="0" tIns="0" rIns="0" bIns="0" anchor="t">
            <a:normAutofit/>
          </a:bodyPr>
          <a:lstStyle/>
          <a:p>
            <a:endParaRPr lang="nl-NL" sz="3200" b="0" strike="noStrike" spc="-1">
              <a:latin typeface="Arial"/>
            </a:endParaRPr>
          </a:p>
        </p:txBody>
      </p:sp>
      <p:sp>
        <p:nvSpPr>
          <p:cNvPr id="16" name="PlaceHolder 4"/>
          <p:cNvSpPr>
            <a:spLocks noGrp="1"/>
          </p:cNvSpPr>
          <p:nvPr>
            <p:ph/>
          </p:nvPr>
        </p:nvSpPr>
        <p:spPr>
          <a:xfrm>
            <a:off x="609480" y="368208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18" name="PlaceHolder 2"/>
          <p:cNvSpPr>
            <a:spLocks noGrp="1"/>
          </p:cNvSpPr>
          <p:nvPr>
            <p:ph/>
          </p:nvPr>
        </p:nvSpPr>
        <p:spPr>
          <a:xfrm>
            <a:off x="609480" y="1604520"/>
            <a:ext cx="5355000" cy="3977280"/>
          </a:xfrm>
          <a:prstGeom prst="rect">
            <a:avLst/>
          </a:prstGeom>
          <a:noFill/>
          <a:ln w="0">
            <a:noFill/>
          </a:ln>
        </p:spPr>
        <p:txBody>
          <a:bodyPr lIns="0" tIns="0" rIns="0" bIns="0" anchor="t">
            <a:normAutofit/>
          </a:bodyPr>
          <a:lstStyle/>
          <a:p>
            <a:endParaRPr lang="nl-NL" sz="3200" b="0" strike="noStrike" spc="-1">
              <a:latin typeface="Arial"/>
            </a:endParaRPr>
          </a:p>
        </p:txBody>
      </p:sp>
      <p:sp>
        <p:nvSpPr>
          <p:cNvPr id="19"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20" name="PlaceHolder 4"/>
          <p:cNvSpPr>
            <a:spLocks noGrp="1"/>
          </p:cNvSpPr>
          <p:nvPr>
            <p:ph/>
          </p:nvPr>
        </p:nvSpPr>
        <p:spPr>
          <a:xfrm>
            <a:off x="6232680" y="368208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endParaRPr lang="nl-NL" sz="4400" b="0" strike="noStrike" spc="-1">
              <a:latin typeface="Arial"/>
            </a:endParaRPr>
          </a:p>
        </p:txBody>
      </p:sp>
      <p:sp>
        <p:nvSpPr>
          <p:cNvPr id="22" name="PlaceHolder 2"/>
          <p:cNvSpPr>
            <a:spLocks noGrp="1"/>
          </p:cNvSpPr>
          <p:nvPr>
            <p:ph/>
          </p:nvPr>
        </p:nvSpPr>
        <p:spPr>
          <a:xfrm>
            <a:off x="609480" y="160452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23" name="PlaceHolder 3"/>
          <p:cNvSpPr>
            <a:spLocks noGrp="1"/>
          </p:cNvSpPr>
          <p:nvPr>
            <p:ph/>
          </p:nvPr>
        </p:nvSpPr>
        <p:spPr>
          <a:xfrm>
            <a:off x="6232680" y="1604520"/>
            <a:ext cx="5355000" cy="1896840"/>
          </a:xfrm>
          <a:prstGeom prst="rect">
            <a:avLst/>
          </a:prstGeom>
          <a:noFill/>
          <a:ln w="0">
            <a:noFill/>
          </a:ln>
        </p:spPr>
        <p:txBody>
          <a:bodyPr lIns="0" tIns="0" rIns="0" bIns="0" anchor="t">
            <a:normAutofit/>
          </a:bodyPr>
          <a:lstStyle/>
          <a:p>
            <a:endParaRPr lang="nl-NL" sz="3200" b="0" strike="noStrike" spc="-1">
              <a:latin typeface="Arial"/>
            </a:endParaRPr>
          </a:p>
        </p:txBody>
      </p:sp>
      <p:sp>
        <p:nvSpPr>
          <p:cNvPr id="24" name="PlaceHolder 4"/>
          <p:cNvSpPr>
            <a:spLocks noGrp="1"/>
          </p:cNvSpPr>
          <p:nvPr>
            <p:ph/>
          </p:nvPr>
        </p:nvSpPr>
        <p:spPr>
          <a:xfrm>
            <a:off x="609480" y="3682080"/>
            <a:ext cx="10973520" cy="1896840"/>
          </a:xfrm>
          <a:prstGeom prst="rect">
            <a:avLst/>
          </a:prstGeom>
          <a:noFill/>
          <a:ln w="0">
            <a:noFill/>
          </a:ln>
        </p:spPr>
        <p:txBody>
          <a:bodyPr lIns="0" tIns="0" rIns="0" bIns="0" anchor="t">
            <a:normAutofit/>
          </a:bodyPr>
          <a:lstStyle/>
          <a:p>
            <a:endParaRPr lang="nl-NL"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CE6F2"/>
            </a:gs>
            <a:gs pos="100000">
              <a:srgbClr val="558ED5"/>
            </a:gs>
          </a:gsLst>
          <a:path path="circle">
            <a:fillToRect l="50000" t="50000" r="50000" b="50000"/>
          </a:path>
        </a:gradFill>
        <a:effectLst/>
      </p:bgPr>
    </p:bg>
    <p:spTree>
      <p:nvGrpSpPr>
        <p:cNvPr id="1" name=""/>
        <p:cNvGrpSpPr/>
        <p:nvPr/>
      </p:nvGrpSpPr>
      <p:grpSpPr>
        <a:xfrm>
          <a:off x="0" y="0"/>
          <a:ext cx="0" cy="0"/>
          <a:chOff x="0" y="0"/>
          <a:chExt cx="0" cy="0"/>
        </a:xfrm>
      </p:grpSpPr>
      <p:pic>
        <p:nvPicPr>
          <p:cNvPr id="4" name="Picture 4"/>
          <p:cNvPicPr/>
          <p:nvPr/>
        </p:nvPicPr>
        <p:blipFill>
          <a:blip r:embed="rId14"/>
          <a:stretch/>
        </p:blipFill>
        <p:spPr>
          <a:xfrm>
            <a:off x="217440" y="163440"/>
            <a:ext cx="1299960" cy="483840"/>
          </a:xfrm>
          <a:prstGeom prst="rect">
            <a:avLst/>
          </a:prstGeom>
          <a:ln w="0">
            <a:noFill/>
          </a:ln>
        </p:spPr>
      </p:pic>
      <p:pic>
        <p:nvPicPr>
          <p:cNvPr id="5" name="Picture 4"/>
          <p:cNvPicPr/>
          <p:nvPr/>
        </p:nvPicPr>
        <p:blipFill>
          <a:blip r:embed="rId14"/>
          <a:stretch/>
        </p:blipFill>
        <p:spPr>
          <a:xfrm>
            <a:off x="10712160" y="162720"/>
            <a:ext cx="1299960" cy="483840"/>
          </a:xfrm>
          <a:prstGeom prst="rect">
            <a:avLst/>
          </a:prstGeom>
          <a:ln w="0">
            <a:noFill/>
          </a:ln>
        </p:spPr>
      </p:pic>
      <p:sp>
        <p:nvSpPr>
          <p:cNvPr id="2"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r>
              <a:rPr lang="nl-NL" sz="4400" b="0" strike="noStrike" spc="-1">
                <a:latin typeface="Arial"/>
              </a:rPr>
              <a:t>Klik om de opmaak van de titeltekst te bewerken</a:t>
            </a:r>
          </a:p>
        </p:txBody>
      </p:sp>
      <p:sp>
        <p:nvSpPr>
          <p:cNvPr id="3" name="PlaceHolder 2"/>
          <p:cNvSpPr>
            <a:spLocks noGrp="1"/>
          </p:cNvSpPr>
          <p:nvPr>
            <p:ph type="body"/>
          </p:nvPr>
        </p:nvSpPr>
        <p:spPr>
          <a:xfrm>
            <a:off x="609480" y="1604520"/>
            <a:ext cx="1097352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nl-NL" sz="3200" b="0" strike="noStrike" spc="-1">
                <a:latin typeface="Arial"/>
              </a:rPr>
              <a:t>Klik om de opmaak van de overzichtstekst te bewerken</a:t>
            </a:r>
          </a:p>
          <a:p>
            <a:pPr marL="864000" lvl="1" indent="-324000">
              <a:spcBef>
                <a:spcPts val="1134"/>
              </a:spcBef>
              <a:buClr>
                <a:srgbClr val="000000"/>
              </a:buClr>
              <a:buSzPct val="75000"/>
              <a:buFont typeface="Symbol" charset="2"/>
              <a:buChar char=""/>
            </a:pPr>
            <a:r>
              <a:rPr lang="nl-NL" sz="2800" b="0" strike="noStrike" spc="-1">
                <a:latin typeface="Arial"/>
              </a:rPr>
              <a:t>Tweede overzichtsniveau</a:t>
            </a:r>
          </a:p>
          <a:p>
            <a:pPr marL="1296000" lvl="2" indent="-288000">
              <a:spcBef>
                <a:spcPts val="850"/>
              </a:spcBef>
              <a:buClr>
                <a:srgbClr val="000000"/>
              </a:buClr>
              <a:buSzPct val="45000"/>
              <a:buFont typeface="Wingdings" charset="2"/>
              <a:buChar char=""/>
            </a:pPr>
            <a:r>
              <a:rPr lang="nl-NL" sz="2400" b="0" strike="noStrike" spc="-1">
                <a:latin typeface="Arial"/>
              </a:rPr>
              <a:t>Derde overzichtsniveau</a:t>
            </a:r>
          </a:p>
          <a:p>
            <a:pPr marL="1728000" lvl="3" indent="-216000">
              <a:spcBef>
                <a:spcPts val="567"/>
              </a:spcBef>
              <a:buClr>
                <a:srgbClr val="000000"/>
              </a:buClr>
              <a:buSzPct val="75000"/>
              <a:buFont typeface="Symbol" charset="2"/>
              <a:buChar char=""/>
            </a:pPr>
            <a:r>
              <a:rPr lang="nl-NL" sz="2000" b="0" strike="noStrike" spc="-1">
                <a:latin typeface="Arial"/>
              </a:rPr>
              <a:t>Vierde overzichtsniveau</a:t>
            </a:r>
          </a:p>
          <a:p>
            <a:pPr marL="2160000" lvl="4" indent="-216000">
              <a:spcBef>
                <a:spcPts val="283"/>
              </a:spcBef>
              <a:buClr>
                <a:srgbClr val="000000"/>
              </a:buClr>
              <a:buSzPct val="45000"/>
              <a:buFont typeface="Wingdings" charset="2"/>
              <a:buChar char=""/>
            </a:pPr>
            <a:r>
              <a:rPr lang="nl-NL" sz="2000" b="0" strike="noStrike" spc="-1">
                <a:latin typeface="Arial"/>
              </a:rPr>
              <a:t>Vijfde overzichtsniveau</a:t>
            </a:r>
          </a:p>
          <a:p>
            <a:pPr marL="2592000" lvl="5" indent="-216000">
              <a:spcBef>
                <a:spcPts val="283"/>
              </a:spcBef>
              <a:buClr>
                <a:srgbClr val="000000"/>
              </a:buClr>
              <a:buSzPct val="45000"/>
              <a:buFont typeface="Wingdings" charset="2"/>
              <a:buChar char=""/>
            </a:pPr>
            <a:r>
              <a:rPr lang="nl-NL" sz="2000" b="0" strike="noStrike" spc="-1">
                <a:latin typeface="Arial"/>
              </a:rPr>
              <a:t>Zesde overzichtsniveau</a:t>
            </a:r>
          </a:p>
          <a:p>
            <a:pPr marL="3024000" lvl="6" indent="-216000">
              <a:spcBef>
                <a:spcPts val="283"/>
              </a:spcBef>
              <a:buClr>
                <a:srgbClr val="000000"/>
              </a:buClr>
              <a:buSzPct val="45000"/>
              <a:buFont typeface="Wingdings" charset="2"/>
              <a:buChar char=""/>
            </a:pPr>
            <a:r>
              <a:rPr lang="nl-NL" sz="2000" b="0" strike="noStrike" spc="-1">
                <a:latin typeface="Arial"/>
              </a:rPr>
              <a:t>Zevende overzichtsniveau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CE6F2"/>
            </a:gs>
            <a:gs pos="100000">
              <a:srgbClr val="558ED5"/>
            </a:gs>
          </a:gsLst>
          <a:path path="circle">
            <a:fillToRect l="50000" t="50000" r="50000" b="50000"/>
          </a:path>
        </a:gradFill>
        <a:effectLst/>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r>
              <a:rPr lang="nl-NL" sz="4400" b="0" strike="noStrike" spc="-1">
                <a:latin typeface="Arial"/>
              </a:rPr>
              <a:t>Klik om de opmaak van de titeltekst te bewerken</a:t>
            </a:r>
          </a:p>
        </p:txBody>
      </p:sp>
      <p:sp>
        <p:nvSpPr>
          <p:cNvPr id="41" name="PlaceHolder 2"/>
          <p:cNvSpPr>
            <a:spLocks noGrp="1"/>
          </p:cNvSpPr>
          <p:nvPr>
            <p:ph type="body"/>
          </p:nvPr>
        </p:nvSpPr>
        <p:spPr>
          <a:xfrm>
            <a:off x="609480" y="1604520"/>
            <a:ext cx="1097352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nl-NL" sz="3200" b="0" strike="noStrike" spc="-1">
                <a:latin typeface="Arial"/>
              </a:rPr>
              <a:t>Klik om de opmaak van de overzichtstekst te bewerken</a:t>
            </a:r>
          </a:p>
          <a:p>
            <a:pPr marL="864000" lvl="1" indent="-324000">
              <a:spcBef>
                <a:spcPts val="1134"/>
              </a:spcBef>
              <a:buClr>
                <a:srgbClr val="000000"/>
              </a:buClr>
              <a:buSzPct val="75000"/>
              <a:buFont typeface="Symbol" charset="2"/>
              <a:buChar char=""/>
            </a:pPr>
            <a:r>
              <a:rPr lang="nl-NL" sz="2800" b="0" strike="noStrike" spc="-1">
                <a:latin typeface="Arial"/>
              </a:rPr>
              <a:t>Tweede overzichtsniveau</a:t>
            </a:r>
          </a:p>
          <a:p>
            <a:pPr marL="1296000" lvl="2" indent="-288000">
              <a:spcBef>
                <a:spcPts val="850"/>
              </a:spcBef>
              <a:buClr>
                <a:srgbClr val="000000"/>
              </a:buClr>
              <a:buSzPct val="45000"/>
              <a:buFont typeface="Wingdings" charset="2"/>
              <a:buChar char=""/>
            </a:pPr>
            <a:r>
              <a:rPr lang="nl-NL" sz="2400" b="0" strike="noStrike" spc="-1">
                <a:latin typeface="Arial"/>
              </a:rPr>
              <a:t>Derde overzichtsniveau</a:t>
            </a:r>
          </a:p>
          <a:p>
            <a:pPr marL="1728000" lvl="3" indent="-216000">
              <a:spcBef>
                <a:spcPts val="567"/>
              </a:spcBef>
              <a:buClr>
                <a:srgbClr val="000000"/>
              </a:buClr>
              <a:buSzPct val="75000"/>
              <a:buFont typeface="Symbol" charset="2"/>
              <a:buChar char=""/>
            </a:pPr>
            <a:r>
              <a:rPr lang="nl-NL" sz="2000" b="0" strike="noStrike" spc="-1">
                <a:latin typeface="Arial"/>
              </a:rPr>
              <a:t>Vierde overzichtsniveau</a:t>
            </a:r>
          </a:p>
          <a:p>
            <a:pPr marL="2160000" lvl="4" indent="-216000">
              <a:spcBef>
                <a:spcPts val="283"/>
              </a:spcBef>
              <a:buClr>
                <a:srgbClr val="000000"/>
              </a:buClr>
              <a:buSzPct val="45000"/>
              <a:buFont typeface="Wingdings" charset="2"/>
              <a:buChar char=""/>
            </a:pPr>
            <a:r>
              <a:rPr lang="nl-NL" sz="2000" b="0" strike="noStrike" spc="-1">
                <a:latin typeface="Arial"/>
              </a:rPr>
              <a:t>Vijfde overzichtsniveau</a:t>
            </a:r>
          </a:p>
          <a:p>
            <a:pPr marL="2592000" lvl="5" indent="-216000">
              <a:spcBef>
                <a:spcPts val="283"/>
              </a:spcBef>
              <a:buClr>
                <a:srgbClr val="000000"/>
              </a:buClr>
              <a:buSzPct val="45000"/>
              <a:buFont typeface="Wingdings" charset="2"/>
              <a:buChar char=""/>
            </a:pPr>
            <a:r>
              <a:rPr lang="nl-NL" sz="2000" b="0" strike="noStrike" spc="-1">
                <a:latin typeface="Arial"/>
              </a:rPr>
              <a:t>Zesde overzichtsniveau</a:t>
            </a:r>
          </a:p>
          <a:p>
            <a:pPr marL="3024000" lvl="6" indent="-216000">
              <a:spcBef>
                <a:spcPts val="283"/>
              </a:spcBef>
              <a:buClr>
                <a:srgbClr val="000000"/>
              </a:buClr>
              <a:buSzPct val="45000"/>
              <a:buFont typeface="Wingdings" charset="2"/>
              <a:buChar char=""/>
            </a:pPr>
            <a:r>
              <a:rPr lang="nl-NL" sz="2000" b="0" strike="noStrike" spc="-1">
                <a:latin typeface="Arial"/>
              </a:rPr>
              <a:t>Zevende overzichtsniveau</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CE6F2"/>
            </a:gs>
            <a:gs pos="100000">
              <a:srgbClr val="558ED5"/>
            </a:gs>
          </a:gsLst>
          <a:path path="circle">
            <a:fillToRect l="50000" t="50000" r="50000" b="50000"/>
          </a:path>
        </a:gradFill>
        <a:effectLst/>
      </p:bgPr>
    </p:bg>
    <p:spTree>
      <p:nvGrpSpPr>
        <p:cNvPr id="1" name=""/>
        <p:cNvGrpSpPr/>
        <p:nvPr/>
      </p:nvGrpSpPr>
      <p:grpSpPr>
        <a:xfrm>
          <a:off x="0" y="0"/>
          <a:ext cx="0" cy="0"/>
          <a:chOff x="0" y="0"/>
          <a:chExt cx="0" cy="0"/>
        </a:xfrm>
      </p:grpSpPr>
      <p:pic>
        <p:nvPicPr>
          <p:cNvPr id="78" name="Picture 4"/>
          <p:cNvPicPr/>
          <p:nvPr/>
        </p:nvPicPr>
        <p:blipFill>
          <a:blip r:embed="rId15"/>
          <a:stretch/>
        </p:blipFill>
        <p:spPr>
          <a:xfrm>
            <a:off x="10712160" y="162720"/>
            <a:ext cx="1299960" cy="483840"/>
          </a:xfrm>
          <a:prstGeom prst="rect">
            <a:avLst/>
          </a:prstGeom>
          <a:ln w="0">
            <a:noFill/>
          </a:ln>
        </p:spPr>
      </p:pic>
      <p:sp>
        <p:nvSpPr>
          <p:cNvPr id="79" name="PlaceHolder 1"/>
          <p:cNvSpPr>
            <a:spLocks noGrp="1"/>
          </p:cNvSpPr>
          <p:nvPr>
            <p:ph type="title"/>
          </p:nvPr>
        </p:nvSpPr>
        <p:spPr>
          <a:xfrm>
            <a:off x="609480" y="273600"/>
            <a:ext cx="10973520" cy="1144800"/>
          </a:xfrm>
          <a:prstGeom prst="rect">
            <a:avLst/>
          </a:prstGeom>
          <a:noFill/>
          <a:ln w="0">
            <a:noFill/>
          </a:ln>
        </p:spPr>
        <p:txBody>
          <a:bodyPr lIns="0" tIns="0" rIns="0" bIns="0" anchor="ctr">
            <a:noAutofit/>
          </a:bodyPr>
          <a:lstStyle/>
          <a:p>
            <a:pPr algn="ctr">
              <a:buNone/>
            </a:pPr>
            <a:r>
              <a:rPr lang="nl-NL" sz="4400" b="0" strike="noStrike" spc="-1">
                <a:latin typeface="Arial"/>
              </a:rPr>
              <a:t>Klik om de opmaak van de titeltekst te bewerken</a:t>
            </a:r>
          </a:p>
        </p:txBody>
      </p:sp>
      <p:sp>
        <p:nvSpPr>
          <p:cNvPr id="80" name="PlaceHolder 2"/>
          <p:cNvSpPr>
            <a:spLocks noGrp="1"/>
          </p:cNvSpPr>
          <p:nvPr>
            <p:ph type="body"/>
          </p:nvPr>
        </p:nvSpPr>
        <p:spPr>
          <a:xfrm>
            <a:off x="609480" y="1604520"/>
            <a:ext cx="1097352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nl-NL" sz="3200" b="0" strike="noStrike" spc="-1">
                <a:latin typeface="Arial"/>
              </a:rPr>
              <a:t>Klik om de opmaak van de overzichtstekst te bewerken</a:t>
            </a:r>
          </a:p>
          <a:p>
            <a:pPr marL="864000" lvl="1" indent="-324000">
              <a:spcBef>
                <a:spcPts val="1134"/>
              </a:spcBef>
              <a:buClr>
                <a:srgbClr val="000000"/>
              </a:buClr>
              <a:buSzPct val="75000"/>
              <a:buFont typeface="Symbol" charset="2"/>
              <a:buChar char=""/>
            </a:pPr>
            <a:r>
              <a:rPr lang="nl-NL" sz="2800" b="0" strike="noStrike" spc="-1">
                <a:latin typeface="Arial"/>
              </a:rPr>
              <a:t>Tweede overzichtsniveau</a:t>
            </a:r>
          </a:p>
          <a:p>
            <a:pPr marL="1296000" lvl="2" indent="-288000">
              <a:spcBef>
                <a:spcPts val="850"/>
              </a:spcBef>
              <a:buClr>
                <a:srgbClr val="000000"/>
              </a:buClr>
              <a:buSzPct val="45000"/>
              <a:buFont typeface="Wingdings" charset="2"/>
              <a:buChar char=""/>
            </a:pPr>
            <a:r>
              <a:rPr lang="nl-NL" sz="2400" b="0" strike="noStrike" spc="-1">
                <a:latin typeface="Arial"/>
              </a:rPr>
              <a:t>Derde overzichtsniveau</a:t>
            </a:r>
          </a:p>
          <a:p>
            <a:pPr marL="1728000" lvl="3" indent="-216000">
              <a:spcBef>
                <a:spcPts val="567"/>
              </a:spcBef>
              <a:buClr>
                <a:srgbClr val="000000"/>
              </a:buClr>
              <a:buSzPct val="75000"/>
              <a:buFont typeface="Symbol" charset="2"/>
              <a:buChar char=""/>
            </a:pPr>
            <a:r>
              <a:rPr lang="nl-NL" sz="2000" b="0" strike="noStrike" spc="-1">
                <a:latin typeface="Arial"/>
              </a:rPr>
              <a:t>Vierde overzichtsniveau</a:t>
            </a:r>
          </a:p>
          <a:p>
            <a:pPr marL="2160000" lvl="4" indent="-216000">
              <a:spcBef>
                <a:spcPts val="283"/>
              </a:spcBef>
              <a:buClr>
                <a:srgbClr val="000000"/>
              </a:buClr>
              <a:buSzPct val="45000"/>
              <a:buFont typeface="Wingdings" charset="2"/>
              <a:buChar char=""/>
            </a:pPr>
            <a:r>
              <a:rPr lang="nl-NL" sz="2000" b="0" strike="noStrike" spc="-1">
                <a:latin typeface="Arial"/>
              </a:rPr>
              <a:t>Vijfde overzichtsniveau</a:t>
            </a:r>
          </a:p>
          <a:p>
            <a:pPr marL="2592000" lvl="5" indent="-216000">
              <a:spcBef>
                <a:spcPts val="283"/>
              </a:spcBef>
              <a:buClr>
                <a:srgbClr val="000000"/>
              </a:buClr>
              <a:buSzPct val="45000"/>
              <a:buFont typeface="Wingdings" charset="2"/>
              <a:buChar char=""/>
            </a:pPr>
            <a:r>
              <a:rPr lang="nl-NL" sz="2000" b="0" strike="noStrike" spc="-1">
                <a:latin typeface="Arial"/>
              </a:rPr>
              <a:t>Zesde overzichtsniveau</a:t>
            </a:r>
          </a:p>
          <a:p>
            <a:pPr marL="3024000" lvl="6" indent="-216000">
              <a:spcBef>
                <a:spcPts val="283"/>
              </a:spcBef>
              <a:buClr>
                <a:srgbClr val="000000"/>
              </a:buClr>
              <a:buSzPct val="45000"/>
              <a:buFont typeface="Wingdings" charset="2"/>
              <a:buChar char=""/>
            </a:pPr>
            <a:r>
              <a:rPr lang="nl-NL" sz="2000" b="0" strike="noStrike" spc="-1">
                <a:latin typeface="Arial"/>
              </a:rPr>
              <a:t>Zevende overzichtsniveau</a:t>
            </a:r>
          </a:p>
        </p:txBody>
      </p:sp>
      <p:sp>
        <p:nvSpPr>
          <p:cNvPr id="81" name="Rechthoek 80"/>
          <p:cNvSpPr/>
          <p:nvPr/>
        </p:nvSpPr>
        <p:spPr>
          <a:xfrm>
            <a:off x="10080000" y="5940000"/>
            <a:ext cx="1568160" cy="42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fld id="{BE4B75A7-DE08-46CE-B8BB-454AFFD98F86}" type="slidenum">
              <a:rPr lang="nl-NL" sz="2400" b="0" strike="noStrike" spc="-1">
                <a:latin typeface="Times New Roman"/>
              </a:rPr>
              <a:t>‹nr.›</a:t>
            </a:fld>
            <a:endParaRPr lang="nl-NL" sz="24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8" Type="http://schemas.openxmlformats.org/officeDocument/2006/relationships/hyperlink" Target="https://nl.wikipedia.org/wiki/Broncode" TargetMode="External"/><Relationship Id="rId3" Type="http://schemas.openxmlformats.org/officeDocument/2006/relationships/hyperlink" Target="https://nl.wikipedia.org/wiki/Computer" TargetMode="External"/><Relationship Id="rId7" Type="http://schemas.openxmlformats.org/officeDocument/2006/relationships/hyperlink" Target="https://nl.wikipedia.org/wiki/Ambigu%C3%AFteit" TargetMode="External"/><Relationship Id="rId2" Type="http://schemas.openxmlformats.org/officeDocument/2006/relationships/hyperlink" Target="https://nl.wikipedia.org/wiki/Formele_taal" TargetMode="External"/><Relationship Id="rId1" Type="http://schemas.openxmlformats.org/officeDocument/2006/relationships/slideLayout" Target="../slideLayouts/slideLayout37.xml"/><Relationship Id="rId6" Type="http://schemas.openxmlformats.org/officeDocument/2006/relationships/hyperlink" Target="https://nl.wikipedia.org/wiki/Taal" TargetMode="External"/><Relationship Id="rId5" Type="http://schemas.openxmlformats.org/officeDocument/2006/relationships/hyperlink" Target="https://nl.wikipedia.org/wiki/Grammatica" TargetMode="External"/><Relationship Id="rId4" Type="http://schemas.openxmlformats.org/officeDocument/2006/relationships/hyperlink" Target="https://nl.wikipedia.org/wiki/Syntaxis_(informatic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hyperlink" Target="https://scratch.mit.edu/" TargetMode="External"/><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hyperlink" Target="https://www.compusers.nl/over-compusers" TargetMode="External"/><Relationship Id="rId2" Type="http://schemas.openxmlformats.org/officeDocument/2006/relationships/hyperlink" Target="https://www.compusers.nl/" TargetMode="External"/><Relationship Id="rId1" Type="http://schemas.openxmlformats.org/officeDocument/2006/relationships/slideLayout" Target="../slideLayouts/slideLayout37.xml"/><Relationship Id="rId4" Type="http://schemas.openxmlformats.org/officeDocument/2006/relationships/hyperlink" Target="http://www.compusers.n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hyperlink" Target="https://nl.wikipedia.org/wiki/Programmeertaal" TargetMode="External"/><Relationship Id="rId7" Type="http://schemas.openxmlformats.org/officeDocument/2006/relationships/hyperlink" Target="https://nl.wikipedia.org/wiki/Scratchen" TargetMode="External"/><Relationship Id="rId2" Type="http://schemas.openxmlformats.org/officeDocument/2006/relationships/hyperlink" Target="https://nl.wikipedia.org/wiki/Objectori%C3%ABntatie" TargetMode="External"/><Relationship Id="rId1" Type="http://schemas.openxmlformats.org/officeDocument/2006/relationships/slideLayout" Target="../slideLayouts/slideLayout37.xml"/><Relationship Id="rId6" Type="http://schemas.openxmlformats.org/officeDocument/2006/relationships/hyperlink" Target="https://nl.wikipedia.org/wiki/Interactie" TargetMode="External"/><Relationship Id="rId5" Type="http://schemas.openxmlformats.org/officeDocument/2006/relationships/hyperlink" Target="https://nl.wikipedia.org/wiki/Visualisatie" TargetMode="External"/><Relationship Id="rId4" Type="http://schemas.openxmlformats.org/officeDocument/2006/relationships/hyperlink" Target="https://nl.wikipedia.org/wiki/Massachusetts_Institute_of_Technology"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 name="Group 1"/>
          <p:cNvGrpSpPr/>
          <p:nvPr/>
        </p:nvGrpSpPr>
        <p:grpSpPr>
          <a:xfrm>
            <a:off x="4088160" y="1577880"/>
            <a:ext cx="5388120" cy="3355920"/>
            <a:chOff x="4088160" y="1577880"/>
            <a:chExt cx="5388120" cy="3355920"/>
          </a:xfrm>
        </p:grpSpPr>
        <p:sp>
          <p:nvSpPr>
            <p:cNvPr id="328" name="CustomShape 2"/>
            <p:cNvSpPr/>
            <p:nvPr/>
          </p:nvSpPr>
          <p:spPr>
            <a:xfrm>
              <a:off x="6864120" y="1739520"/>
              <a:ext cx="573840" cy="583920"/>
            </a:xfrm>
            <a:prstGeom prst="ellipse">
              <a:avLst/>
            </a:prstGeom>
            <a:solidFill>
              <a:srgbClr val="FF0000"/>
            </a:solidFill>
            <a:ln w="9360">
              <a:solidFill>
                <a:srgbClr val="FFFF00"/>
              </a:solidFill>
              <a:round/>
            </a:ln>
          </p:spPr>
          <p:style>
            <a:lnRef idx="0">
              <a:scrgbClr r="0" g="0" b="0"/>
            </a:lnRef>
            <a:fillRef idx="0">
              <a:scrgbClr r="0" g="0" b="0"/>
            </a:fillRef>
            <a:effectRef idx="0">
              <a:scrgbClr r="0" g="0" b="0"/>
            </a:effectRef>
            <a:fontRef idx="minor"/>
          </p:style>
        </p:sp>
        <p:sp>
          <p:nvSpPr>
            <p:cNvPr id="329" name="CustomShape 3"/>
            <p:cNvSpPr/>
            <p:nvPr/>
          </p:nvSpPr>
          <p:spPr>
            <a:xfrm>
              <a:off x="7639560" y="1577880"/>
              <a:ext cx="573840" cy="583920"/>
            </a:xfrm>
            <a:prstGeom prst="ellipse">
              <a:avLst/>
            </a:prstGeom>
            <a:solidFill>
              <a:srgbClr val="E00020"/>
            </a:solidFill>
            <a:ln w="3240">
              <a:solidFill>
                <a:srgbClr val="FFFF00"/>
              </a:solidFill>
              <a:round/>
            </a:ln>
          </p:spPr>
          <p:style>
            <a:lnRef idx="0">
              <a:scrgbClr r="0" g="0" b="0"/>
            </a:lnRef>
            <a:fillRef idx="0">
              <a:scrgbClr r="0" g="0" b="0"/>
            </a:fillRef>
            <a:effectRef idx="0">
              <a:scrgbClr r="0" g="0" b="0"/>
            </a:effectRef>
            <a:fontRef idx="minor"/>
          </p:style>
        </p:sp>
        <p:sp>
          <p:nvSpPr>
            <p:cNvPr id="330" name="CustomShape 4"/>
            <p:cNvSpPr/>
            <p:nvPr/>
          </p:nvSpPr>
          <p:spPr>
            <a:xfrm>
              <a:off x="8311320" y="1857240"/>
              <a:ext cx="573840" cy="583920"/>
            </a:xfrm>
            <a:prstGeom prst="ellipse">
              <a:avLst/>
            </a:prstGeom>
            <a:solidFill>
              <a:srgbClr val="C00040"/>
            </a:solidFill>
            <a:ln w="9360">
              <a:solidFill>
                <a:srgbClr val="FFFF00"/>
              </a:solidFill>
              <a:round/>
            </a:ln>
          </p:spPr>
          <p:style>
            <a:lnRef idx="0">
              <a:scrgbClr r="0" g="0" b="0"/>
            </a:lnRef>
            <a:fillRef idx="0">
              <a:scrgbClr r="0" g="0" b="0"/>
            </a:fillRef>
            <a:effectRef idx="0">
              <a:scrgbClr r="0" g="0" b="0"/>
            </a:effectRef>
            <a:fontRef idx="minor"/>
          </p:style>
        </p:sp>
        <p:sp>
          <p:nvSpPr>
            <p:cNvPr id="331" name="CustomShape 5"/>
            <p:cNvSpPr/>
            <p:nvPr/>
          </p:nvSpPr>
          <p:spPr>
            <a:xfrm>
              <a:off x="8787960" y="2332440"/>
              <a:ext cx="583920" cy="573840"/>
            </a:xfrm>
            <a:prstGeom prst="ellipse">
              <a:avLst/>
            </a:prstGeom>
            <a:solidFill>
              <a:srgbClr val="A00060"/>
            </a:solidFill>
            <a:ln w="9360">
              <a:solidFill>
                <a:srgbClr val="FFFF00"/>
              </a:solidFill>
              <a:round/>
            </a:ln>
          </p:spPr>
          <p:style>
            <a:lnRef idx="0">
              <a:scrgbClr r="0" g="0" b="0"/>
            </a:lnRef>
            <a:fillRef idx="0">
              <a:scrgbClr r="0" g="0" b="0"/>
            </a:fillRef>
            <a:effectRef idx="0">
              <a:scrgbClr r="0" g="0" b="0"/>
            </a:effectRef>
            <a:fontRef idx="minor"/>
          </p:style>
        </p:sp>
        <p:sp>
          <p:nvSpPr>
            <p:cNvPr id="332" name="CustomShape 6"/>
            <p:cNvSpPr/>
            <p:nvPr/>
          </p:nvSpPr>
          <p:spPr>
            <a:xfrm>
              <a:off x="8892360" y="3020760"/>
              <a:ext cx="583920" cy="573840"/>
            </a:xfrm>
            <a:prstGeom prst="ellipse">
              <a:avLst/>
            </a:prstGeom>
            <a:solidFill>
              <a:srgbClr val="800080"/>
            </a:solidFill>
            <a:ln w="9360">
              <a:solidFill>
                <a:srgbClr val="FFFF00"/>
              </a:solidFill>
              <a:round/>
            </a:ln>
          </p:spPr>
          <p:style>
            <a:lnRef idx="0">
              <a:scrgbClr r="0" g="0" b="0"/>
            </a:lnRef>
            <a:fillRef idx="0">
              <a:scrgbClr r="0" g="0" b="0"/>
            </a:fillRef>
            <a:effectRef idx="0">
              <a:scrgbClr r="0" g="0" b="0"/>
            </a:effectRef>
            <a:fontRef idx="minor"/>
          </p:style>
        </p:sp>
        <p:sp>
          <p:nvSpPr>
            <p:cNvPr id="333" name="CustomShape 7"/>
            <p:cNvSpPr/>
            <p:nvPr/>
          </p:nvSpPr>
          <p:spPr>
            <a:xfrm>
              <a:off x="8631360" y="3734640"/>
              <a:ext cx="583920" cy="573840"/>
            </a:xfrm>
            <a:prstGeom prst="ellipse">
              <a:avLst/>
            </a:prstGeom>
            <a:solidFill>
              <a:srgbClr val="6000A0"/>
            </a:solidFill>
            <a:ln w="9360">
              <a:solidFill>
                <a:srgbClr val="FFFF00"/>
              </a:solidFill>
              <a:round/>
            </a:ln>
          </p:spPr>
          <p:style>
            <a:lnRef idx="0">
              <a:scrgbClr r="0" g="0" b="0"/>
            </a:lnRef>
            <a:fillRef idx="0">
              <a:scrgbClr r="0" g="0" b="0"/>
            </a:fillRef>
            <a:effectRef idx="0">
              <a:scrgbClr r="0" g="0" b="0"/>
            </a:effectRef>
            <a:fontRef idx="minor"/>
          </p:style>
        </p:sp>
        <p:sp>
          <p:nvSpPr>
            <p:cNvPr id="334" name="CustomShape 8"/>
            <p:cNvSpPr/>
            <p:nvPr/>
          </p:nvSpPr>
          <p:spPr>
            <a:xfrm>
              <a:off x="8074440" y="4212360"/>
              <a:ext cx="583920" cy="573840"/>
            </a:xfrm>
            <a:prstGeom prst="ellipse">
              <a:avLst/>
            </a:prstGeom>
            <a:solidFill>
              <a:srgbClr val="4000C0"/>
            </a:solidFill>
            <a:ln w="9360">
              <a:solidFill>
                <a:srgbClr val="FFFF00"/>
              </a:solidFill>
              <a:round/>
            </a:ln>
          </p:spPr>
          <p:style>
            <a:lnRef idx="0">
              <a:scrgbClr r="0" g="0" b="0"/>
            </a:lnRef>
            <a:fillRef idx="0">
              <a:scrgbClr r="0" g="0" b="0"/>
            </a:fillRef>
            <a:effectRef idx="0">
              <a:scrgbClr r="0" g="0" b="0"/>
            </a:effectRef>
            <a:fontRef idx="minor"/>
          </p:style>
        </p:sp>
        <p:sp>
          <p:nvSpPr>
            <p:cNvPr id="335" name="CustomShape 9"/>
            <p:cNvSpPr/>
            <p:nvPr/>
          </p:nvSpPr>
          <p:spPr>
            <a:xfrm>
              <a:off x="7355160" y="4359960"/>
              <a:ext cx="583920" cy="573840"/>
            </a:xfrm>
            <a:prstGeom prst="ellipse">
              <a:avLst/>
            </a:prstGeom>
            <a:solidFill>
              <a:srgbClr val="2000E0"/>
            </a:solidFill>
            <a:ln w="9360">
              <a:solidFill>
                <a:srgbClr val="FFFF00"/>
              </a:solidFill>
              <a:round/>
            </a:ln>
          </p:spPr>
          <p:style>
            <a:lnRef idx="0">
              <a:scrgbClr r="0" g="0" b="0"/>
            </a:lnRef>
            <a:fillRef idx="0">
              <a:scrgbClr r="0" g="0" b="0"/>
            </a:fillRef>
            <a:effectRef idx="0">
              <a:scrgbClr r="0" g="0" b="0"/>
            </a:effectRef>
            <a:fontRef idx="minor"/>
          </p:style>
        </p:sp>
        <p:sp>
          <p:nvSpPr>
            <p:cNvPr id="336" name="CustomShape 10"/>
            <p:cNvSpPr/>
            <p:nvPr/>
          </p:nvSpPr>
          <p:spPr>
            <a:xfrm>
              <a:off x="6670080" y="4119120"/>
              <a:ext cx="573840" cy="583920"/>
            </a:xfrm>
            <a:prstGeom prst="ellipse">
              <a:avLst/>
            </a:prstGeom>
            <a:solidFill>
              <a:srgbClr val="0000FF"/>
            </a:solidFill>
            <a:ln w="9360">
              <a:solidFill>
                <a:srgbClr val="FFFF00"/>
              </a:solidFill>
              <a:round/>
            </a:ln>
          </p:spPr>
          <p:style>
            <a:lnRef idx="0">
              <a:scrgbClr r="0" g="0" b="0"/>
            </a:lnRef>
            <a:fillRef idx="0">
              <a:scrgbClr r="0" g="0" b="0"/>
            </a:fillRef>
            <a:effectRef idx="0">
              <a:scrgbClr r="0" g="0" b="0"/>
            </a:effectRef>
            <a:fontRef idx="minor"/>
          </p:style>
        </p:sp>
        <p:sp>
          <p:nvSpPr>
            <p:cNvPr id="337" name="CustomShape 11"/>
            <p:cNvSpPr/>
            <p:nvPr/>
          </p:nvSpPr>
          <p:spPr>
            <a:xfrm>
              <a:off x="4375800" y="3042000"/>
              <a:ext cx="3974400" cy="516240"/>
            </a:xfrm>
            <a:prstGeom prst="rect">
              <a:avLst/>
            </a:prstGeom>
            <a:noFill/>
            <a:ln w="0">
              <a:noFill/>
            </a:ln>
          </p:spPr>
          <p:style>
            <a:lnRef idx="0">
              <a:scrgbClr r="0" g="0" b="0"/>
            </a:lnRef>
            <a:fillRef idx="0">
              <a:scrgbClr r="0" g="0" b="0"/>
            </a:fillRef>
            <a:effectRef idx="0">
              <a:scrgbClr r="0" g="0" b="0"/>
            </a:effectRef>
            <a:fontRef idx="minor"/>
          </p:style>
          <p:txBody>
            <a:bodyPr wrap="none" lIns="0" tIns="45000" rIns="0" bIns="45000" anchor="t">
              <a:spAutoFit/>
            </a:bodyPr>
            <a:lstStyle/>
            <a:p>
              <a:pPr>
                <a:lnSpc>
                  <a:spcPct val="100000"/>
                </a:lnSpc>
                <a:buNone/>
              </a:pPr>
              <a:r>
                <a:rPr lang="nl-NL" sz="2800" b="1" strike="noStrike" spc="-1">
                  <a:solidFill>
                    <a:srgbClr val="000000"/>
                  </a:solidFill>
                  <a:latin typeface="Trebuchet MS"/>
                  <a:ea typeface="Microsoft YaHei"/>
                </a:rPr>
                <a:t>systemen en applicaties</a:t>
              </a:r>
              <a:endParaRPr lang="nl-NL" sz="2800" b="0" strike="noStrike" spc="-1">
                <a:latin typeface="Arial"/>
              </a:endParaRPr>
            </a:p>
          </p:txBody>
        </p:sp>
        <p:sp>
          <p:nvSpPr>
            <p:cNvPr id="338" name="CustomShape 12"/>
            <p:cNvSpPr/>
            <p:nvPr/>
          </p:nvSpPr>
          <p:spPr>
            <a:xfrm>
              <a:off x="5302080" y="2358000"/>
              <a:ext cx="2876760" cy="60912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chor="t">
              <a:spAutoFit/>
            </a:bodyPr>
            <a:lstStyle/>
            <a:p>
              <a:pPr>
                <a:lnSpc>
                  <a:spcPct val="100000"/>
                </a:lnSpc>
                <a:buNone/>
              </a:pPr>
              <a:r>
                <a:rPr lang="nl-NL" sz="4000" b="1" strike="noStrike" spc="-1">
                  <a:solidFill>
                    <a:srgbClr val="0000FF"/>
                  </a:solidFill>
                  <a:latin typeface="Berlin Sans FB Demi"/>
                  <a:ea typeface="Microsoft YaHei"/>
                </a:rPr>
                <a:t>Comp</a:t>
              </a:r>
              <a:r>
                <a:rPr lang="nl-NL" sz="4000" b="1" strike="noStrike" spc="-1">
                  <a:solidFill>
                    <a:srgbClr val="008000"/>
                  </a:solidFill>
                  <a:latin typeface="Berlin Sans FB Demi"/>
                  <a:ea typeface="Microsoft YaHei"/>
                </a:rPr>
                <a:t>Users</a:t>
              </a:r>
              <a:endParaRPr lang="nl-NL" sz="4000" b="0" strike="noStrike" spc="-1">
                <a:latin typeface="Arial"/>
              </a:endParaRPr>
            </a:p>
          </p:txBody>
        </p:sp>
        <p:sp>
          <p:nvSpPr>
            <p:cNvPr id="339" name="CustomShape 13"/>
            <p:cNvSpPr/>
            <p:nvPr/>
          </p:nvSpPr>
          <p:spPr>
            <a:xfrm>
              <a:off x="4088160" y="2292840"/>
              <a:ext cx="1042200" cy="699120"/>
            </a:xfrm>
            <a:prstGeom prst="rect">
              <a:avLst/>
            </a:prstGeom>
            <a:noFill/>
            <a:ln w="0">
              <a:noFill/>
            </a:ln>
          </p:spPr>
          <p:style>
            <a:lnRef idx="0">
              <a:scrgbClr r="0" g="0" b="0"/>
            </a:lnRef>
            <a:fillRef idx="0">
              <a:scrgbClr r="0" g="0" b="0"/>
            </a:fillRef>
            <a:effectRef idx="0">
              <a:scrgbClr r="0" g="0" b="0"/>
            </a:effectRef>
            <a:fontRef idx="minor"/>
          </p:style>
          <p:txBody>
            <a:bodyPr wrap="none" lIns="0" tIns="45000" rIns="0" bIns="45000" anchor="t">
              <a:spAutoFit/>
            </a:bodyPr>
            <a:lstStyle/>
            <a:p>
              <a:pPr>
                <a:lnSpc>
                  <a:spcPct val="100000"/>
                </a:lnSpc>
                <a:buNone/>
              </a:pPr>
              <a:r>
                <a:rPr lang="nl-NL" sz="4000" b="1" strike="noStrike" spc="-1">
                  <a:solidFill>
                    <a:srgbClr val="FF0000"/>
                  </a:solidFill>
                  <a:latin typeface="Arial"/>
                  <a:ea typeface="Arial Unicode MS"/>
                </a:rPr>
                <a:t>hcc!</a:t>
              </a:r>
              <a:endParaRPr lang="nl-NL" sz="4000" b="0" strike="noStrike" spc="-1">
                <a:latin typeface="Arial"/>
              </a:endParaRPr>
            </a:p>
          </p:txBody>
        </p:sp>
      </p:gr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D66338-B3EE-4881-AC06-0FF88C1BD2F3}"/>
              </a:ext>
            </a:extLst>
          </p:cNvPr>
          <p:cNvSpPr>
            <a:spLocks noGrp="1"/>
          </p:cNvSpPr>
          <p:nvPr>
            <p:ph type="title"/>
          </p:nvPr>
        </p:nvSpPr>
        <p:spPr/>
        <p:txBody>
          <a:bodyPr/>
          <a:lstStyle/>
          <a:p>
            <a:r>
              <a:rPr lang="nl-NL" dirty="0"/>
              <a:t>Wat is programmeren?</a:t>
            </a:r>
          </a:p>
        </p:txBody>
      </p:sp>
      <p:sp>
        <p:nvSpPr>
          <p:cNvPr id="3" name="Tijdelijke aanduiding voor inhoud 2">
            <a:extLst>
              <a:ext uri="{FF2B5EF4-FFF2-40B4-BE49-F238E27FC236}">
                <a16:creationId xmlns:a16="http://schemas.microsoft.com/office/drawing/2014/main" id="{2B7CA0C6-94D5-4476-A1A0-C55BD7FB776A}"/>
              </a:ext>
            </a:extLst>
          </p:cNvPr>
          <p:cNvSpPr>
            <a:spLocks noGrp="1"/>
          </p:cNvSpPr>
          <p:nvPr>
            <p:ph idx="1"/>
          </p:nvPr>
        </p:nvSpPr>
        <p:spPr/>
        <p:txBody>
          <a:bodyPr>
            <a:normAutofit lnSpcReduction="10000"/>
          </a:bodyPr>
          <a:lstStyle/>
          <a:p>
            <a:r>
              <a:rPr lang="nl-NL" dirty="0"/>
              <a:t>De computer laten doen wat jij wilt</a:t>
            </a:r>
          </a:p>
          <a:p>
            <a:pPr lvl="1"/>
            <a:r>
              <a:rPr lang="nl-NL" dirty="0"/>
              <a:t>Door programma in de computer te zetten</a:t>
            </a:r>
          </a:p>
          <a:p>
            <a:pPr lvl="1"/>
            <a:r>
              <a:rPr lang="nl-NL" dirty="0"/>
              <a:t>In een taal die de computer snapt:</a:t>
            </a:r>
          </a:p>
          <a:p>
            <a:pPr lvl="2"/>
            <a:r>
              <a:rPr lang="nl-NL" dirty="0"/>
              <a:t> een programmeertaal</a:t>
            </a:r>
          </a:p>
          <a:p>
            <a:r>
              <a:rPr lang="nl-NL" dirty="0"/>
              <a:t>De consequentie van programmeren is:</a:t>
            </a:r>
          </a:p>
          <a:p>
            <a:pPr lvl="1"/>
            <a:r>
              <a:rPr lang="nl-NL" dirty="0"/>
              <a:t>Dat de computer die instructies opvolgt</a:t>
            </a:r>
          </a:p>
          <a:p>
            <a:pPr lvl="1"/>
            <a:r>
              <a:rPr lang="nl-NL" dirty="0"/>
              <a:t>Dat is niet persé wat jij wilt!</a:t>
            </a:r>
          </a:p>
        </p:txBody>
      </p:sp>
      <p:sp>
        <p:nvSpPr>
          <p:cNvPr id="4" name="Tijdelijke aanduiding voor dianummer 3">
            <a:extLst>
              <a:ext uri="{FF2B5EF4-FFF2-40B4-BE49-F238E27FC236}">
                <a16:creationId xmlns:a16="http://schemas.microsoft.com/office/drawing/2014/main" id="{CF777DDA-706B-4372-A1D1-0828519409B0}"/>
              </a:ext>
            </a:extLst>
          </p:cNvPr>
          <p:cNvSpPr>
            <a:spLocks noGrp="1"/>
          </p:cNvSpPr>
          <p:nvPr>
            <p:ph type="sldNum" sz="quarter" idx="11"/>
          </p:nvPr>
        </p:nvSpPr>
        <p:spPr/>
        <p:txBody>
          <a:bodyPr/>
          <a:lstStyle/>
          <a:p>
            <a:pPr>
              <a:defRPr/>
            </a:pPr>
            <a:fld id="{322D3366-8204-49F3-9817-AD0786795975}" type="slidenum">
              <a:rPr lang="nl-NL" smtClean="0"/>
              <a:pPr>
                <a:defRPr/>
              </a:pPr>
              <a:t>10</a:t>
            </a:fld>
            <a:endParaRPr lang="nl-NL" dirty="0"/>
          </a:p>
        </p:txBody>
      </p:sp>
    </p:spTree>
    <p:extLst>
      <p:ext uri="{BB962C8B-B14F-4D97-AF65-F5344CB8AC3E}">
        <p14:creationId xmlns:p14="http://schemas.microsoft.com/office/powerpoint/2010/main" val="3809251572"/>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3B9412-CFCA-8C55-E23D-99146CFE3407}"/>
              </a:ext>
            </a:extLst>
          </p:cNvPr>
          <p:cNvSpPr>
            <a:spLocks noGrp="1"/>
          </p:cNvSpPr>
          <p:nvPr>
            <p:ph type="title"/>
          </p:nvPr>
        </p:nvSpPr>
        <p:spPr/>
        <p:txBody>
          <a:bodyPr/>
          <a:lstStyle/>
          <a:p>
            <a:r>
              <a:rPr lang="en-GB" dirty="0"/>
              <a:t>Wat is </a:t>
            </a:r>
            <a:r>
              <a:rPr lang="en-GB" dirty="0" err="1"/>
              <a:t>een</a:t>
            </a:r>
            <a:r>
              <a:rPr lang="en-GB" dirty="0"/>
              <a:t> </a:t>
            </a:r>
            <a:r>
              <a:rPr lang="en-GB" dirty="0" err="1"/>
              <a:t>programmeertaal</a:t>
            </a:r>
            <a:r>
              <a:rPr lang="en-GB" dirty="0"/>
              <a:t>?</a:t>
            </a:r>
            <a:endParaRPr lang="en-NL" dirty="0"/>
          </a:p>
        </p:txBody>
      </p:sp>
      <p:sp>
        <p:nvSpPr>
          <p:cNvPr id="3" name="Tijdelijke aanduiding voor inhoud 2">
            <a:extLst>
              <a:ext uri="{FF2B5EF4-FFF2-40B4-BE49-F238E27FC236}">
                <a16:creationId xmlns:a16="http://schemas.microsoft.com/office/drawing/2014/main" id="{0578564E-C038-8564-FB54-5920B2AB249A}"/>
              </a:ext>
            </a:extLst>
          </p:cNvPr>
          <p:cNvSpPr>
            <a:spLocks noGrp="1"/>
          </p:cNvSpPr>
          <p:nvPr>
            <p:ph idx="1"/>
          </p:nvPr>
        </p:nvSpPr>
        <p:spPr/>
        <p:txBody>
          <a:bodyPr>
            <a:normAutofit/>
          </a:bodyPr>
          <a:lstStyle/>
          <a:p>
            <a:r>
              <a:rPr lang="en-GB" sz="2800" dirty="0" err="1"/>
              <a:t>Eerst</a:t>
            </a:r>
            <a:r>
              <a:rPr lang="en-GB" sz="2800" dirty="0"/>
              <a:t> maar </a:t>
            </a:r>
            <a:r>
              <a:rPr lang="en-GB" sz="2800" dirty="0" err="1"/>
              <a:t>weer</a:t>
            </a:r>
            <a:r>
              <a:rPr lang="en-GB" sz="2800" dirty="0"/>
              <a:t> </a:t>
            </a:r>
            <a:r>
              <a:rPr lang="en-GB" sz="2800" dirty="0" err="1"/>
              <a:t>eens</a:t>
            </a:r>
            <a:r>
              <a:rPr lang="en-GB" sz="2800" dirty="0"/>
              <a:t> Wikipedia:</a:t>
            </a:r>
            <a:br>
              <a:rPr lang="en-GB" sz="2800" dirty="0"/>
            </a:br>
            <a:r>
              <a:rPr lang="nl-NL" sz="2400" b="0" i="1" dirty="0">
                <a:solidFill>
                  <a:srgbClr val="202122"/>
                </a:solidFill>
                <a:effectLst/>
                <a:latin typeface="Arial" panose="020B0604020202020204" pitchFamily="34" charset="0"/>
              </a:rPr>
              <a:t>Een </a:t>
            </a:r>
            <a:r>
              <a:rPr lang="nl-NL" sz="2400" b="1" i="1" dirty="0">
                <a:solidFill>
                  <a:srgbClr val="202122"/>
                </a:solidFill>
                <a:effectLst/>
                <a:latin typeface="Arial" panose="020B0604020202020204" pitchFamily="34" charset="0"/>
              </a:rPr>
              <a:t>programmeertaal</a:t>
            </a:r>
            <a:r>
              <a:rPr lang="nl-NL" sz="2400" b="0" i="1" dirty="0">
                <a:solidFill>
                  <a:srgbClr val="202122"/>
                </a:solidFill>
                <a:effectLst/>
                <a:latin typeface="Arial" panose="020B0604020202020204" pitchFamily="34" charset="0"/>
              </a:rPr>
              <a:t> is een </a:t>
            </a:r>
            <a:r>
              <a:rPr lang="nl-NL" sz="2400" b="0" i="1" u="none" strike="noStrike" dirty="0">
                <a:solidFill>
                  <a:srgbClr val="0645AD"/>
                </a:solidFill>
                <a:effectLst/>
                <a:latin typeface="Arial" panose="020B0604020202020204" pitchFamily="34" charset="0"/>
                <a:hlinkClick r:id="rId2" tooltip="Formele taal"/>
              </a:rPr>
              <a:t>formele taal</a:t>
            </a:r>
            <a:r>
              <a:rPr lang="nl-NL" sz="2400" b="0" i="1" dirty="0">
                <a:solidFill>
                  <a:srgbClr val="202122"/>
                </a:solidFill>
                <a:effectLst/>
                <a:latin typeface="Arial" panose="020B0604020202020204" pitchFamily="34" charset="0"/>
              </a:rPr>
              <a:t> waarin de opdrachten die een </a:t>
            </a:r>
            <a:r>
              <a:rPr lang="nl-NL" sz="2400" b="0" i="1" u="none" strike="noStrike" dirty="0">
                <a:solidFill>
                  <a:srgbClr val="0645AD"/>
                </a:solidFill>
                <a:effectLst/>
                <a:latin typeface="Arial" panose="020B0604020202020204" pitchFamily="34" charset="0"/>
                <a:hlinkClick r:id="rId3" tooltip="Computer"/>
              </a:rPr>
              <a:t>computer</a:t>
            </a:r>
            <a:r>
              <a:rPr lang="nl-NL" sz="2400" b="0" i="1" dirty="0">
                <a:solidFill>
                  <a:srgbClr val="202122"/>
                </a:solidFill>
                <a:effectLst/>
                <a:latin typeface="Arial" panose="020B0604020202020204" pitchFamily="34" charset="0"/>
              </a:rPr>
              <a:t> moet uitvoeren, worden geschreven. Deze talen hebben een andere </a:t>
            </a:r>
            <a:r>
              <a:rPr lang="nl-NL" sz="2400" b="0" i="1" u="none" strike="noStrike" dirty="0">
                <a:solidFill>
                  <a:srgbClr val="0645AD"/>
                </a:solidFill>
                <a:effectLst/>
                <a:latin typeface="Arial" panose="020B0604020202020204" pitchFamily="34" charset="0"/>
                <a:hlinkClick r:id="rId4" tooltip="Syntaxis (informatica)"/>
              </a:rPr>
              <a:t>syntaxis</a:t>
            </a:r>
            <a:r>
              <a:rPr lang="nl-NL" sz="2400" b="0" i="1" dirty="0">
                <a:solidFill>
                  <a:srgbClr val="202122"/>
                </a:solidFill>
                <a:effectLst/>
                <a:latin typeface="Arial" panose="020B0604020202020204" pitchFamily="34" charset="0"/>
              </a:rPr>
              <a:t> en </a:t>
            </a:r>
            <a:r>
              <a:rPr lang="nl-NL" sz="2400" b="0" i="1" u="none" strike="noStrike" dirty="0">
                <a:solidFill>
                  <a:srgbClr val="0645AD"/>
                </a:solidFill>
                <a:effectLst/>
                <a:latin typeface="Arial" panose="020B0604020202020204" pitchFamily="34" charset="0"/>
                <a:hlinkClick r:id="rId5" tooltip="Grammatica"/>
              </a:rPr>
              <a:t>grammatica</a:t>
            </a:r>
            <a:r>
              <a:rPr lang="nl-NL" sz="2400" b="0" i="1" dirty="0">
                <a:solidFill>
                  <a:srgbClr val="202122"/>
                </a:solidFill>
                <a:effectLst/>
                <a:latin typeface="Arial" panose="020B0604020202020204" pitchFamily="34" charset="0"/>
              </a:rPr>
              <a:t> dan </a:t>
            </a:r>
            <a:r>
              <a:rPr lang="nl-NL" sz="2400" b="0" i="1" u="none" strike="noStrike" dirty="0">
                <a:solidFill>
                  <a:srgbClr val="0645AD"/>
                </a:solidFill>
                <a:effectLst/>
                <a:latin typeface="Arial" panose="020B0604020202020204" pitchFamily="34" charset="0"/>
                <a:hlinkClick r:id="rId6" tooltip="Taal"/>
              </a:rPr>
              <a:t>natuurlijke talen</a:t>
            </a:r>
            <a:r>
              <a:rPr lang="nl-NL" sz="2400" b="0" i="1" dirty="0">
                <a:solidFill>
                  <a:srgbClr val="202122"/>
                </a:solidFill>
                <a:effectLst/>
                <a:latin typeface="Arial" panose="020B0604020202020204" pitchFamily="34" charset="0"/>
              </a:rPr>
              <a:t>. Deze laatste zijn te complex en </a:t>
            </a:r>
            <a:r>
              <a:rPr lang="nl-NL" sz="2400" b="0" i="1" u="none" strike="noStrike" dirty="0">
                <a:solidFill>
                  <a:srgbClr val="0645AD"/>
                </a:solidFill>
                <a:effectLst/>
                <a:latin typeface="Arial" panose="020B0604020202020204" pitchFamily="34" charset="0"/>
                <a:hlinkClick r:id="rId7" tooltip="Ambiguïteit"/>
              </a:rPr>
              <a:t>ambigu</a:t>
            </a:r>
            <a:r>
              <a:rPr lang="nl-NL" sz="2400" b="0" i="1" dirty="0">
                <a:solidFill>
                  <a:srgbClr val="202122"/>
                </a:solidFill>
                <a:effectLst/>
                <a:latin typeface="Arial" panose="020B0604020202020204" pitchFamily="34" charset="0"/>
              </a:rPr>
              <a:t> om als programmeertaal te fungeren. </a:t>
            </a:r>
            <a:r>
              <a:rPr lang="nl-NL" sz="2400" b="0" i="1" u="none" strike="noStrike" dirty="0">
                <a:solidFill>
                  <a:srgbClr val="0645AD"/>
                </a:solidFill>
                <a:effectLst/>
                <a:latin typeface="Arial" panose="020B0604020202020204" pitchFamily="34" charset="0"/>
                <a:hlinkClick r:id="rId8" tooltip="Broncode"/>
              </a:rPr>
              <a:t>Code</a:t>
            </a:r>
            <a:r>
              <a:rPr lang="nl-NL" sz="2400" b="0" i="1" dirty="0">
                <a:solidFill>
                  <a:srgbClr val="202122"/>
                </a:solidFill>
                <a:effectLst/>
                <a:latin typeface="Arial" panose="020B0604020202020204" pitchFamily="34" charset="0"/>
              </a:rPr>
              <a:t> die in een programmeertaal geschreven is, dient maar op één manier te kunnen worden 'begrepen' door de computer.</a:t>
            </a:r>
          </a:p>
          <a:p>
            <a:r>
              <a:rPr lang="en-GB" sz="2800" i="1" dirty="0"/>
              <a:t>Computers </a:t>
            </a:r>
            <a:r>
              <a:rPr lang="en-GB" sz="2800" i="1" dirty="0" err="1"/>
              <a:t>begrijpen</a:t>
            </a:r>
            <a:r>
              <a:rPr lang="en-GB" sz="2800" i="1" dirty="0"/>
              <a:t> </a:t>
            </a:r>
            <a:r>
              <a:rPr lang="en-GB" sz="2800" i="1" dirty="0" err="1"/>
              <a:t>alleen</a:t>
            </a:r>
            <a:r>
              <a:rPr lang="en-GB" sz="2800" i="1" dirty="0"/>
              <a:t> 0 en 1 en </a:t>
            </a:r>
            <a:r>
              <a:rPr lang="en-GB" sz="2800" i="1" dirty="0" err="1"/>
              <a:t>zelfs</a:t>
            </a:r>
            <a:r>
              <a:rPr lang="en-GB" sz="2800" i="1" dirty="0"/>
              <a:t> </a:t>
            </a:r>
            <a:r>
              <a:rPr lang="en-GB" sz="2800" i="1" dirty="0" err="1"/>
              <a:t>dat</a:t>
            </a:r>
            <a:r>
              <a:rPr lang="en-GB" sz="2800" i="1" dirty="0"/>
              <a:t> </a:t>
            </a:r>
            <a:r>
              <a:rPr lang="en-GB" sz="2800" i="1" dirty="0" err="1"/>
              <a:t>niet</a:t>
            </a:r>
            <a:r>
              <a:rPr lang="en-GB" sz="2800" i="1" dirty="0"/>
              <a:t>. Ze laten </a:t>
            </a:r>
            <a:r>
              <a:rPr lang="en-GB" sz="2800" i="1" dirty="0" err="1"/>
              <a:t>zich</a:t>
            </a:r>
            <a:r>
              <a:rPr lang="en-GB" sz="2800" i="1" dirty="0"/>
              <a:t> </a:t>
            </a:r>
            <a:r>
              <a:rPr lang="en-GB" sz="2800" i="1" dirty="0" err="1"/>
              <a:t>alleen</a:t>
            </a:r>
            <a:r>
              <a:rPr lang="en-GB" sz="2800" i="1" dirty="0"/>
              <a:t> maar </a:t>
            </a:r>
            <a:r>
              <a:rPr lang="en-GB" sz="2800" i="1" dirty="0" err="1"/>
              <a:t>aansturen</a:t>
            </a:r>
            <a:r>
              <a:rPr lang="en-GB" sz="2800" i="1" dirty="0"/>
              <a:t> door 0 en 1. </a:t>
            </a:r>
          </a:p>
          <a:p>
            <a:r>
              <a:rPr lang="en-GB" sz="2800" i="1" dirty="0"/>
              <a:t>Is Scratch® </a:t>
            </a:r>
            <a:r>
              <a:rPr lang="en-GB" sz="2800" i="1" dirty="0" err="1"/>
              <a:t>een</a:t>
            </a:r>
            <a:r>
              <a:rPr lang="en-GB" sz="2800" i="1" dirty="0"/>
              <a:t> </a:t>
            </a:r>
            <a:r>
              <a:rPr lang="en-GB" sz="2800" i="1" dirty="0" err="1"/>
              <a:t>programmeertaal</a:t>
            </a:r>
            <a:r>
              <a:rPr lang="en-GB" sz="2800" i="1" dirty="0"/>
              <a:t>? JA!</a:t>
            </a:r>
            <a:endParaRPr lang="en-NL" sz="2800" i="1" dirty="0"/>
          </a:p>
        </p:txBody>
      </p:sp>
    </p:spTree>
    <p:extLst>
      <p:ext uri="{BB962C8B-B14F-4D97-AF65-F5344CB8AC3E}">
        <p14:creationId xmlns:p14="http://schemas.microsoft.com/office/powerpoint/2010/main" val="44992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1C4784-CF81-4500-BA71-84416029155B}"/>
              </a:ext>
            </a:extLst>
          </p:cNvPr>
          <p:cNvSpPr>
            <a:spLocks noGrp="1"/>
          </p:cNvSpPr>
          <p:nvPr>
            <p:ph type="title"/>
          </p:nvPr>
        </p:nvSpPr>
        <p:spPr>
          <a:xfrm>
            <a:off x="610034" y="2452"/>
            <a:ext cx="10973520" cy="1144800"/>
          </a:xfrm>
        </p:spPr>
        <p:txBody>
          <a:bodyPr/>
          <a:lstStyle/>
          <a:p>
            <a:r>
              <a:rPr lang="nl-NL" dirty="0"/>
              <a:t>Scratch® – het scherm</a:t>
            </a:r>
          </a:p>
        </p:txBody>
      </p:sp>
      <p:sp>
        <p:nvSpPr>
          <p:cNvPr id="4" name="Tijdelijke aanduiding voor dianummer 3">
            <a:extLst>
              <a:ext uri="{FF2B5EF4-FFF2-40B4-BE49-F238E27FC236}">
                <a16:creationId xmlns:a16="http://schemas.microsoft.com/office/drawing/2014/main" id="{3705F6A6-CC69-4DE1-87DE-2E49DDD52239}"/>
              </a:ext>
            </a:extLst>
          </p:cNvPr>
          <p:cNvSpPr>
            <a:spLocks noGrp="1"/>
          </p:cNvSpPr>
          <p:nvPr>
            <p:ph type="sldNum" sz="quarter" idx="11"/>
          </p:nvPr>
        </p:nvSpPr>
        <p:spPr/>
        <p:txBody>
          <a:bodyPr/>
          <a:lstStyle/>
          <a:p>
            <a:pPr>
              <a:defRPr/>
            </a:pPr>
            <a:fld id="{322D3366-8204-49F3-9817-AD0786795975}" type="slidenum">
              <a:rPr lang="nl-NL" smtClean="0"/>
              <a:pPr>
                <a:defRPr/>
              </a:pPr>
              <a:t>12</a:t>
            </a:fld>
            <a:endParaRPr lang="nl-NL" dirty="0"/>
          </a:p>
        </p:txBody>
      </p:sp>
      <p:pic>
        <p:nvPicPr>
          <p:cNvPr id="5" name="Afbeelding 4">
            <a:extLst>
              <a:ext uri="{FF2B5EF4-FFF2-40B4-BE49-F238E27FC236}">
                <a16:creationId xmlns:a16="http://schemas.microsoft.com/office/drawing/2014/main" id="{BCAFBCD5-4C99-49F2-84B9-69C54D21A5ED}"/>
              </a:ext>
            </a:extLst>
          </p:cNvPr>
          <p:cNvPicPr>
            <a:picLocks noChangeAspect="1"/>
          </p:cNvPicPr>
          <p:nvPr/>
        </p:nvPicPr>
        <p:blipFill>
          <a:blip r:embed="rId3"/>
          <a:stretch>
            <a:fillRect/>
          </a:stretch>
        </p:blipFill>
        <p:spPr>
          <a:xfrm>
            <a:off x="912218" y="979551"/>
            <a:ext cx="10177131" cy="5330120"/>
          </a:xfrm>
          <a:prstGeom prst="rect">
            <a:avLst/>
          </a:prstGeom>
        </p:spPr>
      </p:pic>
      <p:sp>
        <p:nvSpPr>
          <p:cNvPr id="3" name="Pijl: rechts 2">
            <a:extLst>
              <a:ext uri="{FF2B5EF4-FFF2-40B4-BE49-F238E27FC236}">
                <a16:creationId xmlns:a16="http://schemas.microsoft.com/office/drawing/2014/main" id="{89AA6A5E-C7B5-499E-9704-856B9533E3AA}"/>
              </a:ext>
            </a:extLst>
          </p:cNvPr>
          <p:cNvSpPr/>
          <p:nvPr/>
        </p:nvSpPr>
        <p:spPr bwMode="auto">
          <a:xfrm>
            <a:off x="96000" y="1316765"/>
            <a:ext cx="616657" cy="28803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1327117" fontAlgn="base">
              <a:spcBef>
                <a:spcPct val="0"/>
              </a:spcBef>
              <a:spcAft>
                <a:spcPct val="0"/>
              </a:spcAft>
            </a:pPr>
            <a:endParaRPr lang="nl-NL" sz="2667">
              <a:latin typeface="Arial" pitchFamily="34" charset="0"/>
            </a:endParaRPr>
          </a:p>
        </p:txBody>
      </p:sp>
      <p:sp>
        <p:nvSpPr>
          <p:cNvPr id="6" name="Pijl: omhoog 5">
            <a:extLst>
              <a:ext uri="{FF2B5EF4-FFF2-40B4-BE49-F238E27FC236}">
                <a16:creationId xmlns:a16="http://schemas.microsoft.com/office/drawing/2014/main" id="{C07A1C6B-9EB6-4DC8-A822-F69736195794}"/>
              </a:ext>
            </a:extLst>
          </p:cNvPr>
          <p:cNvSpPr/>
          <p:nvPr/>
        </p:nvSpPr>
        <p:spPr bwMode="auto">
          <a:xfrm rot="10800000">
            <a:off x="1296261" y="776822"/>
            <a:ext cx="313179" cy="539943"/>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1327117" fontAlgn="base">
              <a:spcBef>
                <a:spcPct val="0"/>
              </a:spcBef>
              <a:spcAft>
                <a:spcPct val="0"/>
              </a:spcAft>
            </a:pPr>
            <a:endParaRPr lang="nl-NL" sz="2667">
              <a:latin typeface="Arial" pitchFamily="34" charset="0"/>
            </a:endParaRPr>
          </a:p>
        </p:txBody>
      </p:sp>
      <p:sp>
        <p:nvSpPr>
          <p:cNvPr id="7" name="Pijl: omhoog 6">
            <a:extLst>
              <a:ext uri="{FF2B5EF4-FFF2-40B4-BE49-F238E27FC236}">
                <a16:creationId xmlns:a16="http://schemas.microsoft.com/office/drawing/2014/main" id="{83A616EF-3A5C-46D9-88F6-D91D0810C8FF}"/>
              </a:ext>
            </a:extLst>
          </p:cNvPr>
          <p:cNvSpPr/>
          <p:nvPr/>
        </p:nvSpPr>
        <p:spPr bwMode="auto">
          <a:xfrm rot="10800000">
            <a:off x="3024453" y="776823"/>
            <a:ext cx="313179" cy="539943"/>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1327117" fontAlgn="base">
              <a:spcBef>
                <a:spcPct val="0"/>
              </a:spcBef>
              <a:spcAft>
                <a:spcPct val="0"/>
              </a:spcAft>
            </a:pPr>
            <a:endParaRPr lang="nl-NL" sz="2667">
              <a:latin typeface="Arial" pitchFamily="34" charset="0"/>
            </a:endParaRPr>
          </a:p>
        </p:txBody>
      </p:sp>
      <p:sp>
        <p:nvSpPr>
          <p:cNvPr id="8" name="Pijl: omhoog 7">
            <a:extLst>
              <a:ext uri="{FF2B5EF4-FFF2-40B4-BE49-F238E27FC236}">
                <a16:creationId xmlns:a16="http://schemas.microsoft.com/office/drawing/2014/main" id="{D34B4B97-4C4F-4BAE-92E3-6E5E6CCDFC58}"/>
              </a:ext>
            </a:extLst>
          </p:cNvPr>
          <p:cNvSpPr/>
          <p:nvPr/>
        </p:nvSpPr>
        <p:spPr bwMode="auto">
          <a:xfrm rot="10800000">
            <a:off x="2289513" y="776822"/>
            <a:ext cx="313179" cy="539943"/>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1327117" fontAlgn="base">
              <a:spcBef>
                <a:spcPct val="0"/>
              </a:spcBef>
              <a:spcAft>
                <a:spcPct val="0"/>
              </a:spcAft>
            </a:pPr>
            <a:endParaRPr lang="nl-NL" sz="2667">
              <a:latin typeface="Arial" pitchFamily="34" charset="0"/>
            </a:endParaRPr>
          </a:p>
        </p:txBody>
      </p:sp>
      <p:sp>
        <p:nvSpPr>
          <p:cNvPr id="9" name="Pijl: rechts 8">
            <a:extLst>
              <a:ext uri="{FF2B5EF4-FFF2-40B4-BE49-F238E27FC236}">
                <a16:creationId xmlns:a16="http://schemas.microsoft.com/office/drawing/2014/main" id="{CA17B1A6-60BC-4FC4-988F-81D6E81A4390}"/>
              </a:ext>
            </a:extLst>
          </p:cNvPr>
          <p:cNvSpPr/>
          <p:nvPr/>
        </p:nvSpPr>
        <p:spPr bwMode="auto">
          <a:xfrm>
            <a:off x="137199" y="1630295"/>
            <a:ext cx="616657" cy="28803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1327117" fontAlgn="base">
              <a:spcBef>
                <a:spcPct val="0"/>
              </a:spcBef>
              <a:spcAft>
                <a:spcPct val="0"/>
              </a:spcAft>
            </a:pPr>
            <a:endParaRPr lang="nl-NL" sz="2667">
              <a:latin typeface="Arial" pitchFamily="34" charset="0"/>
            </a:endParaRPr>
          </a:p>
        </p:txBody>
      </p:sp>
      <p:sp>
        <p:nvSpPr>
          <p:cNvPr id="10" name="Pijl: omhoog 9">
            <a:extLst>
              <a:ext uri="{FF2B5EF4-FFF2-40B4-BE49-F238E27FC236}">
                <a16:creationId xmlns:a16="http://schemas.microsoft.com/office/drawing/2014/main" id="{1C1393F9-067F-4FFB-8144-BA900B5CD7A7}"/>
              </a:ext>
            </a:extLst>
          </p:cNvPr>
          <p:cNvSpPr/>
          <p:nvPr/>
        </p:nvSpPr>
        <p:spPr bwMode="auto">
          <a:xfrm rot="19112366">
            <a:off x="2660917" y="1549001"/>
            <a:ext cx="407195" cy="3034100"/>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1327117" fontAlgn="base">
              <a:spcBef>
                <a:spcPct val="0"/>
              </a:spcBef>
              <a:spcAft>
                <a:spcPct val="0"/>
              </a:spcAft>
            </a:pPr>
            <a:endParaRPr lang="nl-NL" sz="2667">
              <a:latin typeface="Arial" pitchFamily="34" charset="0"/>
            </a:endParaRPr>
          </a:p>
        </p:txBody>
      </p:sp>
      <p:sp>
        <p:nvSpPr>
          <p:cNvPr id="11" name="Pijl: omhoog 10">
            <a:extLst>
              <a:ext uri="{FF2B5EF4-FFF2-40B4-BE49-F238E27FC236}">
                <a16:creationId xmlns:a16="http://schemas.microsoft.com/office/drawing/2014/main" id="{947A69E8-B951-4E6C-9DE0-39B2558B50AA}"/>
              </a:ext>
            </a:extLst>
          </p:cNvPr>
          <p:cNvSpPr/>
          <p:nvPr/>
        </p:nvSpPr>
        <p:spPr bwMode="auto">
          <a:xfrm rot="10800000">
            <a:off x="9586781" y="776822"/>
            <a:ext cx="313179" cy="1079885"/>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1327117" fontAlgn="base">
              <a:spcBef>
                <a:spcPct val="0"/>
              </a:spcBef>
              <a:spcAft>
                <a:spcPct val="0"/>
              </a:spcAft>
            </a:pPr>
            <a:endParaRPr lang="nl-NL" sz="2667">
              <a:latin typeface="Arial" pitchFamily="34" charset="0"/>
            </a:endParaRPr>
          </a:p>
        </p:txBody>
      </p:sp>
      <p:sp>
        <p:nvSpPr>
          <p:cNvPr id="12" name="Pijl: rechts 11">
            <a:extLst>
              <a:ext uri="{FF2B5EF4-FFF2-40B4-BE49-F238E27FC236}">
                <a16:creationId xmlns:a16="http://schemas.microsoft.com/office/drawing/2014/main" id="{F9DDDE36-7BE9-4D78-A16F-80229F5E13C9}"/>
              </a:ext>
            </a:extLst>
          </p:cNvPr>
          <p:cNvSpPr/>
          <p:nvPr/>
        </p:nvSpPr>
        <p:spPr bwMode="auto">
          <a:xfrm>
            <a:off x="7728976" y="4965171"/>
            <a:ext cx="616657" cy="28803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1327117" fontAlgn="base">
              <a:spcBef>
                <a:spcPct val="0"/>
              </a:spcBef>
              <a:spcAft>
                <a:spcPct val="0"/>
              </a:spcAft>
            </a:pPr>
            <a:endParaRPr lang="nl-NL" sz="2667">
              <a:latin typeface="Arial" pitchFamily="34" charset="0"/>
            </a:endParaRPr>
          </a:p>
        </p:txBody>
      </p:sp>
    </p:spTree>
    <p:extLst>
      <p:ext uri="{BB962C8B-B14F-4D97-AF65-F5344CB8AC3E}">
        <p14:creationId xmlns:p14="http://schemas.microsoft.com/office/powerpoint/2010/main" val="2637843545"/>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CustomShape 1"/>
          <p:cNvSpPr/>
          <p:nvPr/>
        </p:nvSpPr>
        <p:spPr>
          <a:xfrm>
            <a:off x="609120" y="274680"/>
            <a:ext cx="10967400" cy="1136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93000"/>
              </a:lnSpc>
              <a:buNone/>
            </a:pPr>
            <a:r>
              <a:rPr lang="nl-NL" sz="3990" b="0" strike="noStrike" spc="-1">
                <a:solidFill>
                  <a:srgbClr val="000000"/>
                </a:solidFill>
                <a:latin typeface="Arial"/>
                <a:ea typeface="Microsoft YaHei"/>
              </a:rPr>
              <a:t>Agenda</a:t>
            </a:r>
            <a:endParaRPr lang="nl-NL" sz="3990" b="0" strike="noStrike" spc="-1">
              <a:latin typeface="Arial"/>
            </a:endParaRPr>
          </a:p>
        </p:txBody>
      </p:sp>
      <p:sp>
        <p:nvSpPr>
          <p:cNvPr id="343" name="CustomShape 2"/>
          <p:cNvSpPr/>
          <p:nvPr/>
        </p:nvSpPr>
        <p:spPr>
          <a:xfrm>
            <a:off x="609120" y="964440"/>
            <a:ext cx="10874520" cy="530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809640" indent="-806760">
              <a:lnSpc>
                <a:spcPct val="93000"/>
              </a:lnSpc>
              <a:spcAft>
                <a:spcPts val="1281"/>
              </a:spcAft>
              <a:buFont typeface="+mj-lt"/>
              <a:buAutoNum type="arabicPeriod"/>
              <a:tabLst>
                <a:tab pos="0" algn="l"/>
              </a:tabLst>
            </a:pPr>
            <a:r>
              <a:rPr lang="nl-NL" sz="2000" b="0" strike="noStrike" spc="-1" dirty="0">
                <a:solidFill>
                  <a:srgbClr val="000000"/>
                </a:solidFill>
                <a:latin typeface="Arial"/>
                <a:ea typeface="Microsoft YaHei"/>
              </a:rPr>
              <a:t>Introductie/Context 					 5 min</a:t>
            </a:r>
          </a:p>
          <a:p>
            <a:pPr marL="1266840" lvl="1" indent="-806760">
              <a:lnSpc>
                <a:spcPct val="93000"/>
              </a:lnSpc>
              <a:spcAft>
                <a:spcPts val="1281"/>
              </a:spcAft>
              <a:buFont typeface="+mj-lt"/>
              <a:buAutoNum type="arabicPeriod"/>
              <a:tabLst>
                <a:tab pos="0" algn="l"/>
              </a:tabLst>
            </a:pPr>
            <a:r>
              <a:rPr lang="nl-NL" sz="2000" spc="-1" dirty="0">
                <a:solidFill>
                  <a:srgbClr val="000000"/>
                </a:solidFill>
                <a:ea typeface="Microsoft YaHei"/>
              </a:rPr>
              <a:t>CompUsers en Platform WebOntwerp</a:t>
            </a:r>
          </a:p>
          <a:p>
            <a:pPr marL="1266840" lvl="1" indent="-806760">
              <a:lnSpc>
                <a:spcPct val="93000"/>
              </a:lnSpc>
              <a:spcAft>
                <a:spcPts val="1281"/>
              </a:spcAft>
              <a:buFont typeface="+mj-lt"/>
              <a:buAutoNum type="arabicPeriod"/>
              <a:tabLst>
                <a:tab pos="0" algn="l"/>
              </a:tabLst>
            </a:pPr>
            <a:r>
              <a:rPr lang="nl-NL" sz="2000" spc="-1" dirty="0">
                <a:solidFill>
                  <a:srgbClr val="000000"/>
                </a:solidFill>
                <a:latin typeface="Arial"/>
                <a:ea typeface="Microsoft YaHei"/>
              </a:rPr>
              <a:t>René Suiker</a:t>
            </a:r>
          </a:p>
          <a:p>
            <a:pPr marL="809640" indent="-806760">
              <a:lnSpc>
                <a:spcPct val="93000"/>
              </a:lnSpc>
              <a:spcAft>
                <a:spcPts val="1281"/>
              </a:spcAft>
              <a:buFont typeface="+mj-lt"/>
              <a:buAutoNum type="arabicPeriod"/>
              <a:tabLst>
                <a:tab pos="0" algn="l"/>
              </a:tabLst>
            </a:pPr>
            <a:r>
              <a:rPr lang="nl-NL" sz="2000" spc="-1" dirty="0">
                <a:solidFill>
                  <a:srgbClr val="000000"/>
                </a:solidFill>
                <a:latin typeface="Arial"/>
                <a:ea typeface="Microsoft YaHei"/>
              </a:rPr>
              <a:t>Scratch, wat is dat?					10 min</a:t>
            </a:r>
          </a:p>
          <a:p>
            <a:pPr marL="809640" indent="-806760">
              <a:lnSpc>
                <a:spcPct val="93000"/>
              </a:lnSpc>
              <a:spcAft>
                <a:spcPts val="1281"/>
              </a:spcAft>
              <a:buFont typeface="+mj-lt"/>
              <a:buAutoNum type="arabicPeriod"/>
              <a:tabLst>
                <a:tab pos="0" algn="l"/>
              </a:tabLst>
            </a:pPr>
            <a:r>
              <a:rPr lang="nl-NL" sz="2000" b="0" strike="noStrike" spc="-1" dirty="0">
                <a:solidFill>
                  <a:srgbClr val="000000"/>
                </a:solidFill>
                <a:effectLst>
                  <a:outerShdw blurRad="38100" dist="38100" dir="2700000" algn="tl">
                    <a:srgbClr val="000000">
                      <a:alpha val="43137"/>
                    </a:srgbClr>
                  </a:outerShdw>
                </a:effectLst>
                <a:latin typeface="Arial"/>
                <a:ea typeface="Microsoft YaHei"/>
              </a:rPr>
              <a:t>Waarom wil je dat					5 min</a:t>
            </a:r>
          </a:p>
          <a:p>
            <a:pPr marL="809640" indent="-806760">
              <a:lnSpc>
                <a:spcPct val="93000"/>
              </a:lnSpc>
              <a:spcAft>
                <a:spcPts val="1281"/>
              </a:spcAft>
              <a:buFont typeface="+mj-lt"/>
              <a:buAutoNum type="arabicPeriod"/>
              <a:tabLst>
                <a:tab pos="0" algn="l"/>
              </a:tabLst>
            </a:pPr>
            <a:r>
              <a:rPr lang="nl-NL" sz="2000" spc="-1" dirty="0">
                <a:solidFill>
                  <a:srgbClr val="000000"/>
                </a:solidFill>
                <a:latin typeface="Arial"/>
                <a:ea typeface="Microsoft YaHei"/>
              </a:rPr>
              <a:t>Aan de slag						30 min</a:t>
            </a:r>
          </a:p>
          <a:p>
            <a:pPr marL="809640" indent="-806760">
              <a:lnSpc>
                <a:spcPct val="93000"/>
              </a:lnSpc>
              <a:spcAft>
                <a:spcPts val="1281"/>
              </a:spcAft>
              <a:buFont typeface="+mj-lt"/>
              <a:buAutoNum type="arabicPeriod"/>
              <a:tabLst>
                <a:tab pos="0" algn="l"/>
              </a:tabLst>
            </a:pPr>
            <a:r>
              <a:rPr lang="nl-NL" sz="2000" b="0" strike="noStrike" spc="-1" dirty="0">
                <a:solidFill>
                  <a:srgbClr val="000000"/>
                </a:solidFill>
                <a:latin typeface="Arial"/>
                <a:ea typeface="Microsoft YaHei"/>
              </a:rPr>
              <a:t>Afronding en vragen					10 min</a:t>
            </a:r>
            <a:endParaRPr lang="nl-NL" sz="2000" b="0" strike="noStrike" spc="-1" dirty="0">
              <a:latin typeface="Arial"/>
            </a:endParaRPr>
          </a:p>
          <a:p>
            <a:pPr marL="809640" indent="-806760">
              <a:lnSpc>
                <a:spcPct val="93000"/>
              </a:lnSpc>
              <a:spcAft>
                <a:spcPts val="1281"/>
              </a:spcAft>
              <a:buNone/>
              <a:tabLst>
                <a:tab pos="0" algn="l"/>
              </a:tabLst>
            </a:pPr>
            <a:endParaRPr lang="nl-NL" sz="2000" b="0" strike="noStrike" spc="-1" dirty="0">
              <a:latin typeface="Arial"/>
            </a:endParaRPr>
          </a:p>
        </p:txBody>
      </p:sp>
    </p:spTree>
    <p:extLst>
      <p:ext uri="{BB962C8B-B14F-4D97-AF65-F5344CB8AC3E}">
        <p14:creationId xmlns:p14="http://schemas.microsoft.com/office/powerpoint/2010/main" val="1005629033"/>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12D580-9496-4721-B068-F0EFF9BF9AC3}"/>
              </a:ext>
            </a:extLst>
          </p:cNvPr>
          <p:cNvSpPr>
            <a:spLocks noGrp="1"/>
          </p:cNvSpPr>
          <p:nvPr>
            <p:ph type="title"/>
          </p:nvPr>
        </p:nvSpPr>
        <p:spPr/>
        <p:txBody>
          <a:bodyPr/>
          <a:lstStyle/>
          <a:p>
            <a:r>
              <a:rPr lang="nl-NL" dirty="0"/>
              <a:t>Waarom is programmeren belangrijk?</a:t>
            </a:r>
          </a:p>
        </p:txBody>
      </p:sp>
      <p:sp>
        <p:nvSpPr>
          <p:cNvPr id="3" name="Tijdelijke aanduiding voor inhoud 2">
            <a:extLst>
              <a:ext uri="{FF2B5EF4-FFF2-40B4-BE49-F238E27FC236}">
                <a16:creationId xmlns:a16="http://schemas.microsoft.com/office/drawing/2014/main" id="{0E7D2F3D-B94F-4C4D-9057-FF8AAEF8E8B0}"/>
              </a:ext>
            </a:extLst>
          </p:cNvPr>
          <p:cNvSpPr>
            <a:spLocks noGrp="1"/>
          </p:cNvSpPr>
          <p:nvPr>
            <p:ph idx="1"/>
          </p:nvPr>
        </p:nvSpPr>
        <p:spPr>
          <a:xfrm>
            <a:off x="616186" y="1258429"/>
            <a:ext cx="10955787" cy="4858871"/>
          </a:xfrm>
        </p:spPr>
        <p:txBody>
          <a:bodyPr/>
          <a:lstStyle/>
          <a:p>
            <a:r>
              <a:rPr lang="nl-NL" dirty="0"/>
              <a:t>Arbeidsmarktperspectief, niet echt voor ‘ons’</a:t>
            </a:r>
          </a:p>
          <a:p>
            <a:r>
              <a:rPr lang="nl-NL" dirty="0"/>
              <a:t>Snappen van het nieuws, niet echt voor ‘ons’</a:t>
            </a:r>
          </a:p>
          <a:p>
            <a:r>
              <a:rPr lang="nl-NL" dirty="0"/>
              <a:t>Creatieve expressie, dit is voor ‘ons’</a:t>
            </a:r>
          </a:p>
          <a:p>
            <a:pPr lvl="1"/>
            <a:r>
              <a:rPr lang="nl-NL" dirty="0"/>
              <a:t>Leuk om samen te doen</a:t>
            </a:r>
          </a:p>
          <a:p>
            <a:pPr lvl="1"/>
            <a:r>
              <a:rPr lang="nl-NL" dirty="0"/>
              <a:t>Meer doen, dan word je er beter in</a:t>
            </a:r>
          </a:p>
          <a:p>
            <a:r>
              <a:rPr lang="nl-NL" dirty="0"/>
              <a:t>Vaak ook: samenwerken!</a:t>
            </a:r>
          </a:p>
          <a:p>
            <a:r>
              <a:rPr lang="nl-NL" dirty="0">
                <a:solidFill>
                  <a:srgbClr val="C00000"/>
                </a:solidFill>
              </a:rPr>
              <a:t>Speciaal voor ons: met je (klein)kinderen</a:t>
            </a:r>
          </a:p>
        </p:txBody>
      </p:sp>
      <p:sp>
        <p:nvSpPr>
          <p:cNvPr id="4" name="Tijdelijke aanduiding voor dianummer 3">
            <a:extLst>
              <a:ext uri="{FF2B5EF4-FFF2-40B4-BE49-F238E27FC236}">
                <a16:creationId xmlns:a16="http://schemas.microsoft.com/office/drawing/2014/main" id="{3D6C36AA-971D-4B54-91B1-026285546A20}"/>
              </a:ext>
            </a:extLst>
          </p:cNvPr>
          <p:cNvSpPr>
            <a:spLocks noGrp="1"/>
          </p:cNvSpPr>
          <p:nvPr>
            <p:ph type="sldNum" sz="quarter" idx="11"/>
          </p:nvPr>
        </p:nvSpPr>
        <p:spPr/>
        <p:txBody>
          <a:bodyPr/>
          <a:lstStyle/>
          <a:p>
            <a:pPr>
              <a:defRPr/>
            </a:pPr>
            <a:fld id="{322D3366-8204-49F3-9817-AD0786795975}" type="slidenum">
              <a:rPr lang="nl-NL" smtClean="0"/>
              <a:pPr>
                <a:defRPr/>
              </a:pPr>
              <a:t>14</a:t>
            </a:fld>
            <a:endParaRPr lang="nl-NL" dirty="0"/>
          </a:p>
        </p:txBody>
      </p:sp>
    </p:spTree>
    <p:extLst>
      <p:ext uri="{BB962C8B-B14F-4D97-AF65-F5344CB8AC3E}">
        <p14:creationId xmlns:p14="http://schemas.microsoft.com/office/powerpoint/2010/main" val="2725127825"/>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CustomShape 1"/>
          <p:cNvSpPr/>
          <p:nvPr/>
        </p:nvSpPr>
        <p:spPr>
          <a:xfrm>
            <a:off x="609120" y="274680"/>
            <a:ext cx="10967400" cy="1136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93000"/>
              </a:lnSpc>
              <a:buNone/>
            </a:pPr>
            <a:r>
              <a:rPr lang="nl-NL" sz="3990" b="0" strike="noStrike" spc="-1">
                <a:solidFill>
                  <a:srgbClr val="000000"/>
                </a:solidFill>
                <a:latin typeface="Arial"/>
                <a:ea typeface="Microsoft YaHei"/>
              </a:rPr>
              <a:t>Agenda</a:t>
            </a:r>
            <a:endParaRPr lang="nl-NL" sz="3990" b="0" strike="noStrike" spc="-1">
              <a:latin typeface="Arial"/>
            </a:endParaRPr>
          </a:p>
        </p:txBody>
      </p:sp>
      <p:sp>
        <p:nvSpPr>
          <p:cNvPr id="343" name="CustomShape 2"/>
          <p:cNvSpPr/>
          <p:nvPr/>
        </p:nvSpPr>
        <p:spPr>
          <a:xfrm>
            <a:off x="609120" y="964440"/>
            <a:ext cx="10874520" cy="530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809640" indent="-806760">
              <a:lnSpc>
                <a:spcPct val="93000"/>
              </a:lnSpc>
              <a:spcAft>
                <a:spcPts val="1281"/>
              </a:spcAft>
              <a:buFont typeface="+mj-lt"/>
              <a:buAutoNum type="arabicPeriod"/>
              <a:tabLst>
                <a:tab pos="0" algn="l"/>
              </a:tabLst>
            </a:pPr>
            <a:r>
              <a:rPr lang="nl-NL" sz="2000" b="0" strike="noStrike" spc="-1" dirty="0">
                <a:solidFill>
                  <a:srgbClr val="000000"/>
                </a:solidFill>
                <a:latin typeface="Arial"/>
                <a:ea typeface="Microsoft YaHei"/>
              </a:rPr>
              <a:t>Introductie/Context 					 5 min</a:t>
            </a:r>
          </a:p>
          <a:p>
            <a:pPr marL="1266840" lvl="1" indent="-806760">
              <a:lnSpc>
                <a:spcPct val="93000"/>
              </a:lnSpc>
              <a:spcAft>
                <a:spcPts val="1281"/>
              </a:spcAft>
              <a:buFont typeface="+mj-lt"/>
              <a:buAutoNum type="arabicPeriod"/>
              <a:tabLst>
                <a:tab pos="0" algn="l"/>
              </a:tabLst>
            </a:pPr>
            <a:r>
              <a:rPr lang="nl-NL" sz="2000" spc="-1" dirty="0">
                <a:solidFill>
                  <a:srgbClr val="000000"/>
                </a:solidFill>
                <a:ea typeface="Microsoft YaHei"/>
              </a:rPr>
              <a:t>CompUsers en Platform WebOntwerp</a:t>
            </a:r>
          </a:p>
          <a:p>
            <a:pPr marL="1266840" lvl="1" indent="-806760">
              <a:lnSpc>
                <a:spcPct val="93000"/>
              </a:lnSpc>
              <a:spcAft>
                <a:spcPts val="1281"/>
              </a:spcAft>
              <a:buFont typeface="+mj-lt"/>
              <a:buAutoNum type="arabicPeriod"/>
              <a:tabLst>
                <a:tab pos="0" algn="l"/>
              </a:tabLst>
            </a:pPr>
            <a:r>
              <a:rPr lang="nl-NL" sz="2000" spc="-1" dirty="0">
                <a:solidFill>
                  <a:srgbClr val="000000"/>
                </a:solidFill>
                <a:latin typeface="Arial"/>
                <a:ea typeface="Microsoft YaHei"/>
              </a:rPr>
              <a:t>René Suiker</a:t>
            </a:r>
          </a:p>
          <a:p>
            <a:pPr marL="809640" indent="-806760">
              <a:lnSpc>
                <a:spcPct val="93000"/>
              </a:lnSpc>
              <a:spcAft>
                <a:spcPts val="1281"/>
              </a:spcAft>
              <a:buFont typeface="+mj-lt"/>
              <a:buAutoNum type="arabicPeriod"/>
              <a:tabLst>
                <a:tab pos="0" algn="l"/>
              </a:tabLst>
            </a:pPr>
            <a:r>
              <a:rPr lang="nl-NL" sz="2000" spc="-1" dirty="0">
                <a:solidFill>
                  <a:srgbClr val="000000"/>
                </a:solidFill>
                <a:latin typeface="Arial"/>
                <a:ea typeface="Microsoft YaHei"/>
              </a:rPr>
              <a:t>Scratch, wat is dat?					10 min</a:t>
            </a:r>
          </a:p>
          <a:p>
            <a:pPr marL="809640" indent="-806760">
              <a:lnSpc>
                <a:spcPct val="93000"/>
              </a:lnSpc>
              <a:spcAft>
                <a:spcPts val="1281"/>
              </a:spcAft>
              <a:buFont typeface="+mj-lt"/>
              <a:buAutoNum type="arabicPeriod"/>
              <a:tabLst>
                <a:tab pos="0" algn="l"/>
              </a:tabLst>
            </a:pPr>
            <a:r>
              <a:rPr lang="nl-NL" sz="2000" b="0" strike="noStrike" spc="-1" dirty="0">
                <a:solidFill>
                  <a:srgbClr val="000000"/>
                </a:solidFill>
                <a:latin typeface="Arial"/>
                <a:ea typeface="Microsoft YaHei"/>
              </a:rPr>
              <a:t>Waarom wil je dat					5 min</a:t>
            </a:r>
          </a:p>
          <a:p>
            <a:pPr marL="809640" indent="-806760">
              <a:lnSpc>
                <a:spcPct val="93000"/>
              </a:lnSpc>
              <a:spcAft>
                <a:spcPts val="1281"/>
              </a:spcAft>
              <a:buFont typeface="+mj-lt"/>
              <a:buAutoNum type="arabicPeriod"/>
              <a:tabLst>
                <a:tab pos="0" algn="l"/>
              </a:tabLst>
            </a:pPr>
            <a:r>
              <a:rPr lang="nl-NL" sz="2000" spc="-1" dirty="0">
                <a:solidFill>
                  <a:srgbClr val="000000"/>
                </a:solidFill>
                <a:effectLst>
                  <a:outerShdw blurRad="38100" dist="38100" dir="2700000" algn="tl">
                    <a:srgbClr val="000000">
                      <a:alpha val="43137"/>
                    </a:srgbClr>
                  </a:outerShdw>
                </a:effectLst>
                <a:latin typeface="Arial"/>
                <a:ea typeface="Microsoft YaHei"/>
              </a:rPr>
              <a:t>Aan de slag						30 min</a:t>
            </a:r>
          </a:p>
          <a:p>
            <a:pPr marL="809640" indent="-806760">
              <a:lnSpc>
                <a:spcPct val="93000"/>
              </a:lnSpc>
              <a:spcAft>
                <a:spcPts val="1281"/>
              </a:spcAft>
              <a:buFont typeface="+mj-lt"/>
              <a:buAutoNum type="arabicPeriod"/>
              <a:tabLst>
                <a:tab pos="0" algn="l"/>
              </a:tabLst>
            </a:pPr>
            <a:r>
              <a:rPr lang="nl-NL" sz="2000" b="0" strike="noStrike" spc="-1" dirty="0">
                <a:solidFill>
                  <a:srgbClr val="000000"/>
                </a:solidFill>
                <a:latin typeface="Arial"/>
                <a:ea typeface="Microsoft YaHei"/>
              </a:rPr>
              <a:t>Afronding en vragen					10 min</a:t>
            </a:r>
            <a:endParaRPr lang="nl-NL" sz="2000" b="0" strike="noStrike" spc="-1" dirty="0">
              <a:latin typeface="Arial"/>
            </a:endParaRPr>
          </a:p>
          <a:p>
            <a:pPr marL="809640" indent="-806760">
              <a:lnSpc>
                <a:spcPct val="93000"/>
              </a:lnSpc>
              <a:spcAft>
                <a:spcPts val="1281"/>
              </a:spcAft>
              <a:buNone/>
              <a:tabLst>
                <a:tab pos="0" algn="l"/>
              </a:tabLst>
            </a:pPr>
            <a:endParaRPr lang="nl-NL" sz="2000" b="0" strike="noStrike" spc="-1" dirty="0">
              <a:latin typeface="Arial"/>
            </a:endParaRPr>
          </a:p>
        </p:txBody>
      </p:sp>
    </p:spTree>
    <p:extLst>
      <p:ext uri="{BB962C8B-B14F-4D97-AF65-F5344CB8AC3E}">
        <p14:creationId xmlns:p14="http://schemas.microsoft.com/office/powerpoint/2010/main" val="205874715"/>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FFB87A2-862C-51A9-BAFC-57F669638405}"/>
              </a:ext>
            </a:extLst>
          </p:cNvPr>
          <p:cNvSpPr>
            <a:spLocks noGrp="1"/>
          </p:cNvSpPr>
          <p:nvPr>
            <p:ph type="title"/>
          </p:nvPr>
        </p:nvSpPr>
        <p:spPr/>
        <p:txBody>
          <a:bodyPr/>
          <a:lstStyle/>
          <a:p>
            <a:r>
              <a:rPr lang="en-GB" dirty="0" err="1"/>
              <a:t>Aan</a:t>
            </a:r>
            <a:r>
              <a:rPr lang="en-GB" dirty="0"/>
              <a:t> de slag</a:t>
            </a:r>
            <a:endParaRPr lang="en-NL" dirty="0"/>
          </a:p>
        </p:txBody>
      </p:sp>
      <p:sp>
        <p:nvSpPr>
          <p:cNvPr id="5" name="Tijdelijke aanduiding voor inhoud 4">
            <a:extLst>
              <a:ext uri="{FF2B5EF4-FFF2-40B4-BE49-F238E27FC236}">
                <a16:creationId xmlns:a16="http://schemas.microsoft.com/office/drawing/2014/main" id="{7E9F57DF-FF44-A330-2AAE-002D7894C301}"/>
              </a:ext>
            </a:extLst>
          </p:cNvPr>
          <p:cNvSpPr>
            <a:spLocks noGrp="1"/>
          </p:cNvSpPr>
          <p:nvPr>
            <p:ph/>
          </p:nvPr>
        </p:nvSpPr>
        <p:spPr>
          <a:xfrm>
            <a:off x="609479" y="1418399"/>
            <a:ext cx="8215031" cy="4607827"/>
          </a:xfrm>
        </p:spPr>
        <p:txBody>
          <a:bodyPr>
            <a:normAutofit/>
          </a:bodyPr>
          <a:lstStyle/>
          <a:p>
            <a:r>
              <a:rPr lang="en-GB" sz="1600" dirty="0"/>
              <a:t>We </a:t>
            </a:r>
            <a:r>
              <a:rPr lang="en-GB" sz="1600" dirty="0" err="1"/>
              <a:t>beginnen</a:t>
            </a:r>
            <a:r>
              <a:rPr lang="en-GB" sz="1600" dirty="0"/>
              <a:t> </a:t>
            </a:r>
            <a:r>
              <a:rPr lang="en-GB" sz="1600" dirty="0" err="1"/>
              <a:t>eenvoudig</a:t>
            </a:r>
            <a:endParaRPr lang="en-GB" sz="1600" dirty="0"/>
          </a:p>
          <a:p>
            <a:r>
              <a:rPr lang="en-GB" sz="1600" dirty="0"/>
              <a:t>We </a:t>
            </a:r>
            <a:r>
              <a:rPr lang="en-GB" sz="1600" dirty="0" err="1"/>
              <a:t>maken</a:t>
            </a:r>
            <a:r>
              <a:rPr lang="en-GB" sz="1600" dirty="0"/>
              <a:t> het steeds </a:t>
            </a:r>
            <a:r>
              <a:rPr lang="en-GB" sz="1600" dirty="0" err="1"/>
              <a:t>moeilijker</a:t>
            </a:r>
            <a:endParaRPr lang="en-GB" sz="1600" dirty="0"/>
          </a:p>
          <a:p>
            <a:r>
              <a:rPr lang="en-GB" sz="1600" dirty="0"/>
              <a:t>We </a:t>
            </a:r>
            <a:r>
              <a:rPr lang="en-GB" sz="1600" dirty="0" err="1"/>
              <a:t>zien</a:t>
            </a:r>
            <a:r>
              <a:rPr lang="en-GB" sz="1600" dirty="0"/>
              <a:t> hoe </a:t>
            </a:r>
            <a:r>
              <a:rPr lang="en-GB" sz="1600" dirty="0" err="1"/>
              <a:t>ver</a:t>
            </a:r>
            <a:r>
              <a:rPr lang="en-GB" sz="1600" dirty="0"/>
              <a:t> we </a:t>
            </a:r>
            <a:r>
              <a:rPr lang="en-GB" sz="1600" dirty="0" err="1"/>
              <a:t>komen</a:t>
            </a:r>
            <a:r>
              <a:rPr lang="en-GB" sz="1600" dirty="0"/>
              <a:t> in de </a:t>
            </a:r>
            <a:r>
              <a:rPr lang="en-GB" sz="1600" dirty="0" err="1"/>
              <a:t>beschikbare</a:t>
            </a:r>
            <a:r>
              <a:rPr lang="en-GB" sz="1600" dirty="0"/>
              <a:t> </a:t>
            </a:r>
            <a:r>
              <a:rPr lang="en-GB" sz="1600" dirty="0" err="1"/>
              <a:t>tijd</a:t>
            </a:r>
            <a:endParaRPr lang="en-GB" sz="1600" dirty="0"/>
          </a:p>
          <a:p>
            <a:r>
              <a:rPr lang="en-GB" sz="1600" dirty="0"/>
              <a:t>Het is </a:t>
            </a:r>
            <a:r>
              <a:rPr lang="en-GB" sz="1600" dirty="0" err="1"/>
              <a:t>geen</a:t>
            </a:r>
            <a:r>
              <a:rPr lang="en-GB" sz="1600" dirty="0"/>
              <a:t> </a:t>
            </a:r>
            <a:r>
              <a:rPr lang="en-GB" sz="1600" dirty="0" err="1"/>
              <a:t>wedstrijd</a:t>
            </a:r>
            <a:r>
              <a:rPr lang="en-GB" sz="1600" dirty="0"/>
              <a:t>, wat nu </a:t>
            </a:r>
            <a:r>
              <a:rPr lang="en-GB" sz="1600" dirty="0" err="1"/>
              <a:t>niet</a:t>
            </a:r>
            <a:r>
              <a:rPr lang="en-GB" sz="1600" dirty="0"/>
              <a:t> </a:t>
            </a:r>
            <a:r>
              <a:rPr lang="en-GB" sz="1600" dirty="0" err="1"/>
              <a:t>lukt</a:t>
            </a:r>
            <a:r>
              <a:rPr lang="en-GB" sz="1600" dirty="0"/>
              <a:t>, </a:t>
            </a:r>
            <a:r>
              <a:rPr lang="en-GB" sz="1600" dirty="0" err="1"/>
              <a:t>kan</a:t>
            </a:r>
            <a:r>
              <a:rPr lang="en-GB" sz="1600" dirty="0"/>
              <a:t> je in je eigen </a:t>
            </a:r>
            <a:r>
              <a:rPr lang="en-GB" sz="1600" dirty="0" err="1"/>
              <a:t>tijd</a:t>
            </a:r>
            <a:r>
              <a:rPr lang="en-GB" sz="1600" dirty="0"/>
              <a:t> </a:t>
            </a:r>
            <a:r>
              <a:rPr lang="en-GB" sz="1600" dirty="0" err="1"/>
              <a:t>verder</a:t>
            </a:r>
            <a:r>
              <a:rPr lang="en-GB" sz="1600" dirty="0"/>
              <a:t> </a:t>
            </a:r>
            <a:r>
              <a:rPr lang="en-GB" sz="1600" dirty="0" err="1"/>
              <a:t>uitproberen</a:t>
            </a:r>
            <a:endParaRPr lang="en-GB" sz="1600" dirty="0"/>
          </a:p>
          <a:p>
            <a:endParaRPr lang="en-GB" sz="1600" dirty="0"/>
          </a:p>
          <a:p>
            <a:r>
              <a:rPr lang="en-GB" sz="1600" dirty="0" err="1"/>
              <a:t>Mogelijke</a:t>
            </a:r>
            <a:r>
              <a:rPr lang="en-GB" sz="1600" dirty="0"/>
              <a:t> Activiteiten:</a:t>
            </a:r>
          </a:p>
          <a:p>
            <a:endParaRPr lang="en-GB" dirty="0"/>
          </a:p>
          <a:p>
            <a:pPr lvl="1"/>
            <a:r>
              <a:rPr lang="en-GB" sz="1400" dirty="0"/>
              <a:t>Ga </a:t>
            </a:r>
            <a:r>
              <a:rPr lang="en-GB" sz="1400" dirty="0" err="1"/>
              <a:t>naar</a:t>
            </a:r>
            <a:r>
              <a:rPr lang="en-GB" sz="1400" dirty="0"/>
              <a:t> </a:t>
            </a:r>
            <a:r>
              <a:rPr lang="en-GB" sz="1400" dirty="0">
                <a:hlinkClick r:id="rId3"/>
              </a:rPr>
              <a:t>https://Scratch.MIT.EDU</a:t>
            </a:r>
            <a:endParaRPr lang="en-GB" sz="1400" dirty="0"/>
          </a:p>
          <a:p>
            <a:pPr marL="914400" lvl="1" indent="-457200">
              <a:buFont typeface="+mj-lt"/>
              <a:buAutoNum type="arabicPeriod"/>
            </a:pPr>
            <a:r>
              <a:rPr lang="en-GB" sz="1400" dirty="0" err="1"/>
              <a:t>Gebruik</a:t>
            </a:r>
            <a:r>
              <a:rPr lang="en-GB" sz="1400" dirty="0"/>
              <a:t> </a:t>
            </a:r>
            <a:r>
              <a:rPr lang="en-GB" sz="1400" dirty="0" err="1"/>
              <a:t>een</a:t>
            </a:r>
            <a:r>
              <a:rPr lang="en-GB" sz="1400" dirty="0"/>
              <a:t> account of </a:t>
            </a:r>
            <a:r>
              <a:rPr lang="en-GB" sz="1400" dirty="0" err="1"/>
              <a:t>maak</a:t>
            </a:r>
            <a:r>
              <a:rPr lang="en-GB" sz="1400" dirty="0"/>
              <a:t> er </a:t>
            </a:r>
            <a:r>
              <a:rPr lang="en-GB" sz="1400" dirty="0" err="1"/>
              <a:t>één</a:t>
            </a:r>
            <a:r>
              <a:rPr lang="en-GB" sz="1400" dirty="0"/>
              <a:t> of </a:t>
            </a:r>
            <a:r>
              <a:rPr lang="en-GB" sz="1400" dirty="0" err="1"/>
              <a:t>gebruik</a:t>
            </a:r>
            <a:r>
              <a:rPr lang="en-GB" sz="1400" dirty="0"/>
              <a:t> </a:t>
            </a:r>
            <a:r>
              <a:rPr lang="en-GB" sz="1400" dirty="0" err="1"/>
              <a:t>geen</a:t>
            </a:r>
            <a:r>
              <a:rPr lang="en-GB" sz="1400" dirty="0"/>
              <a:t> account</a:t>
            </a:r>
          </a:p>
          <a:p>
            <a:pPr marL="914400" lvl="1" indent="-457200">
              <a:buFont typeface="+mj-lt"/>
              <a:buAutoNum type="arabicPeriod"/>
            </a:pPr>
            <a:r>
              <a:rPr lang="en-GB" sz="1400" dirty="0"/>
              <a:t>Laat je sprite </a:t>
            </a:r>
            <a:r>
              <a:rPr lang="en-GB" sz="1400" dirty="0" err="1"/>
              <a:t>bewegen</a:t>
            </a:r>
            <a:r>
              <a:rPr lang="en-GB" sz="1400" dirty="0"/>
              <a:t> en </a:t>
            </a:r>
            <a:r>
              <a:rPr lang="en-GB" sz="1400" dirty="0" err="1"/>
              <a:t>teksten</a:t>
            </a:r>
            <a:r>
              <a:rPr lang="en-GB" sz="1400" dirty="0"/>
              <a:t> </a:t>
            </a:r>
            <a:r>
              <a:rPr lang="en-GB" sz="1400" dirty="0" err="1"/>
              <a:t>uitspreken</a:t>
            </a:r>
            <a:r>
              <a:rPr lang="en-GB" sz="1400" dirty="0"/>
              <a:t>	</a:t>
            </a:r>
          </a:p>
          <a:p>
            <a:pPr marL="914400" lvl="1" indent="-457200">
              <a:buFont typeface="+mj-lt"/>
              <a:buAutoNum type="arabicPeriod"/>
            </a:pPr>
            <a:r>
              <a:rPr lang="en-GB" sz="1400" dirty="0" err="1"/>
              <a:t>Teken</a:t>
            </a:r>
            <a:r>
              <a:rPr lang="en-GB" sz="1400" dirty="0"/>
              <a:t> </a:t>
            </a:r>
            <a:r>
              <a:rPr lang="en-GB" sz="1400" dirty="0" err="1"/>
              <a:t>eenvoudige</a:t>
            </a:r>
            <a:r>
              <a:rPr lang="en-GB" sz="1400" dirty="0"/>
              <a:t> </a:t>
            </a:r>
            <a:r>
              <a:rPr lang="en-GB" sz="1400" dirty="0" err="1"/>
              <a:t>figuren</a:t>
            </a:r>
            <a:r>
              <a:rPr lang="en-GB" sz="1400" dirty="0"/>
              <a:t> met de pen		</a:t>
            </a:r>
            <a:r>
              <a:rPr lang="en-GB" sz="1400" dirty="0" err="1"/>
              <a:t>Cirkel</a:t>
            </a:r>
            <a:r>
              <a:rPr lang="en-GB" sz="1400" dirty="0"/>
              <a:t> / </a:t>
            </a:r>
            <a:r>
              <a:rPr lang="en-GB" sz="1400" dirty="0" err="1"/>
              <a:t>Spiraal</a:t>
            </a:r>
            <a:endParaRPr lang="en-GB" sz="1400" dirty="0"/>
          </a:p>
          <a:p>
            <a:pPr marL="914400" lvl="1" indent="-457200">
              <a:buFont typeface="+mj-lt"/>
              <a:buAutoNum type="arabicPeriod"/>
            </a:pPr>
            <a:r>
              <a:rPr lang="en-GB" sz="1400" dirty="0"/>
              <a:t>Maak </a:t>
            </a:r>
            <a:r>
              <a:rPr lang="en-GB" sz="1400" dirty="0" err="1"/>
              <a:t>een</a:t>
            </a:r>
            <a:r>
              <a:rPr lang="en-GB" sz="1400" dirty="0"/>
              <a:t> </a:t>
            </a:r>
            <a:r>
              <a:rPr lang="en-GB" sz="1400" dirty="0" err="1"/>
              <a:t>eenvoudige</a:t>
            </a:r>
            <a:r>
              <a:rPr lang="en-GB" sz="1400" dirty="0"/>
              <a:t> </a:t>
            </a:r>
            <a:r>
              <a:rPr lang="en-GB" sz="1400" dirty="0" err="1"/>
              <a:t>simulatie</a:t>
            </a:r>
            <a:r>
              <a:rPr lang="en-GB" sz="1400" dirty="0"/>
              <a:t>			</a:t>
            </a:r>
            <a:r>
              <a:rPr lang="en-GB" sz="1400" dirty="0" err="1"/>
              <a:t>Mieren</a:t>
            </a:r>
            <a:endParaRPr lang="en-GB" sz="1400" dirty="0"/>
          </a:p>
          <a:p>
            <a:pPr marL="914400" lvl="1" indent="-457200">
              <a:buFont typeface="+mj-lt"/>
              <a:buAutoNum type="arabicPeriod"/>
            </a:pPr>
            <a:r>
              <a:rPr lang="en-GB" sz="1400" dirty="0"/>
              <a:t>Maak </a:t>
            </a:r>
            <a:r>
              <a:rPr lang="en-GB" sz="1400" dirty="0" err="1"/>
              <a:t>een</a:t>
            </a:r>
            <a:r>
              <a:rPr lang="en-GB" sz="1400" dirty="0"/>
              <a:t> </a:t>
            </a:r>
            <a:r>
              <a:rPr lang="en-GB" sz="1400" dirty="0" err="1"/>
              <a:t>eenvoudig</a:t>
            </a:r>
            <a:r>
              <a:rPr lang="en-GB" sz="1400" dirty="0"/>
              <a:t> </a:t>
            </a:r>
            <a:r>
              <a:rPr lang="en-GB" sz="1400" dirty="0" err="1"/>
              <a:t>spel</a:t>
            </a:r>
            <a:r>
              <a:rPr lang="en-GB" sz="1400" dirty="0"/>
              <a:t>: 			Maze</a:t>
            </a:r>
          </a:p>
          <a:p>
            <a:pPr marL="914400" lvl="1" indent="-457200">
              <a:buFont typeface="+mj-lt"/>
              <a:buAutoNum type="arabicPeriod"/>
            </a:pPr>
            <a:r>
              <a:rPr lang="en-GB" sz="1400" dirty="0"/>
              <a:t>Maak </a:t>
            </a:r>
            <a:r>
              <a:rPr lang="en-GB" sz="1400" dirty="0" err="1"/>
              <a:t>een</a:t>
            </a:r>
            <a:r>
              <a:rPr lang="en-GB" sz="1400" dirty="0"/>
              <a:t> wat </a:t>
            </a:r>
            <a:r>
              <a:rPr lang="en-GB" sz="1400" dirty="0" err="1"/>
              <a:t>complexer</a:t>
            </a:r>
            <a:r>
              <a:rPr lang="en-GB" sz="1400" dirty="0"/>
              <a:t> </a:t>
            </a:r>
            <a:r>
              <a:rPr lang="en-GB" sz="1400" dirty="0" err="1"/>
              <a:t>spel</a:t>
            </a:r>
            <a:r>
              <a:rPr lang="en-GB" sz="1400" dirty="0"/>
              <a:t>			Bricks</a:t>
            </a:r>
          </a:p>
          <a:p>
            <a:pPr marL="914400" lvl="1" indent="-457200">
              <a:buFont typeface="+mj-lt"/>
              <a:buAutoNum type="arabicPeriod"/>
            </a:pPr>
            <a:r>
              <a:rPr lang="en-GB" sz="1400" dirty="0"/>
              <a:t>Maak </a:t>
            </a:r>
            <a:r>
              <a:rPr lang="en-GB" sz="1400" dirty="0" err="1"/>
              <a:t>een</a:t>
            </a:r>
            <a:r>
              <a:rPr lang="en-GB" sz="1400" dirty="0"/>
              <a:t> </a:t>
            </a:r>
            <a:r>
              <a:rPr lang="en-GB" sz="1400" dirty="0" err="1"/>
              <a:t>interactieve</a:t>
            </a:r>
            <a:r>
              <a:rPr lang="en-GB" sz="1400" dirty="0"/>
              <a:t> film			Batman</a:t>
            </a:r>
          </a:p>
          <a:p>
            <a:endParaRPr lang="en-NL" sz="1600" dirty="0"/>
          </a:p>
        </p:txBody>
      </p:sp>
    </p:spTree>
    <p:extLst>
      <p:ext uri="{BB962C8B-B14F-4D97-AF65-F5344CB8AC3E}">
        <p14:creationId xmlns:p14="http://schemas.microsoft.com/office/powerpoint/2010/main" val="130457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5">
                                            <p:txEl>
                                              <p:pRg st="7" end="7"/>
                                            </p:txEl>
                                          </p:spTgt>
                                        </p:tgtEl>
                                        <p:attrNameLst>
                                          <p:attrName>style.visibility</p:attrName>
                                        </p:attrNameLst>
                                      </p:cBhvr>
                                      <p:to>
                                        <p:strVal val="visible"/>
                                      </p:to>
                                    </p:set>
                                    <p:animEffect transition="in" filter="fade">
                                      <p:cBhvr>
                                        <p:cTn id="40" dur="1000"/>
                                        <p:tgtEl>
                                          <p:spTgt spid="5">
                                            <p:txEl>
                                              <p:pRg st="7" end="7"/>
                                            </p:txEl>
                                          </p:spTgt>
                                        </p:tgtEl>
                                      </p:cBhvr>
                                    </p:animEffect>
                                    <p:anim calcmode="lin" valueType="num">
                                      <p:cBhvr>
                                        <p:cTn id="41"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7" end="7"/>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Effect transition="in" filter="fade">
                                      <p:cBhvr>
                                        <p:cTn id="45" dur="1000"/>
                                        <p:tgtEl>
                                          <p:spTgt spid="5">
                                            <p:txEl>
                                              <p:pRg st="8" end="8"/>
                                            </p:txEl>
                                          </p:spTgt>
                                        </p:tgtEl>
                                      </p:cBhvr>
                                    </p:animEffect>
                                    <p:anim calcmode="lin" valueType="num">
                                      <p:cBhvr>
                                        <p:cTn id="46"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7" dur="1000" fill="hold"/>
                                        <p:tgtEl>
                                          <p:spTgt spid="5">
                                            <p:txEl>
                                              <p:pRg st="8" end="8"/>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
                                            <p:txEl>
                                              <p:pRg st="9" end="9"/>
                                            </p:txEl>
                                          </p:spTgt>
                                        </p:tgtEl>
                                        <p:attrNameLst>
                                          <p:attrName>style.visibility</p:attrName>
                                        </p:attrNameLst>
                                      </p:cBhvr>
                                      <p:to>
                                        <p:strVal val="visible"/>
                                      </p:to>
                                    </p:set>
                                    <p:animEffect transition="in" filter="fade">
                                      <p:cBhvr>
                                        <p:cTn id="50" dur="1000"/>
                                        <p:tgtEl>
                                          <p:spTgt spid="5">
                                            <p:txEl>
                                              <p:pRg st="9" end="9"/>
                                            </p:txEl>
                                          </p:spTgt>
                                        </p:tgtEl>
                                      </p:cBhvr>
                                    </p:animEffect>
                                    <p:anim calcmode="lin" valueType="num">
                                      <p:cBhvr>
                                        <p:cTn id="51"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2" dur="1000" fill="hold"/>
                                        <p:tgtEl>
                                          <p:spTgt spid="5">
                                            <p:txEl>
                                              <p:pRg st="9" end="9"/>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5">
                                            <p:txEl>
                                              <p:pRg st="10" end="10"/>
                                            </p:txEl>
                                          </p:spTgt>
                                        </p:tgtEl>
                                        <p:attrNameLst>
                                          <p:attrName>style.visibility</p:attrName>
                                        </p:attrNameLst>
                                      </p:cBhvr>
                                      <p:to>
                                        <p:strVal val="visible"/>
                                      </p:to>
                                    </p:set>
                                    <p:animEffect transition="in" filter="fade">
                                      <p:cBhvr>
                                        <p:cTn id="55" dur="1000"/>
                                        <p:tgtEl>
                                          <p:spTgt spid="5">
                                            <p:txEl>
                                              <p:pRg st="10" end="10"/>
                                            </p:txEl>
                                          </p:spTgt>
                                        </p:tgtEl>
                                      </p:cBhvr>
                                    </p:animEffect>
                                    <p:anim calcmode="lin" valueType="num">
                                      <p:cBhvr>
                                        <p:cTn id="56"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57" dur="1000" fill="hold"/>
                                        <p:tgtEl>
                                          <p:spTgt spid="5">
                                            <p:txEl>
                                              <p:pRg st="10" end="10"/>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
                                            <p:txEl>
                                              <p:pRg st="11" end="11"/>
                                            </p:txEl>
                                          </p:spTgt>
                                        </p:tgtEl>
                                        <p:attrNameLst>
                                          <p:attrName>style.visibility</p:attrName>
                                        </p:attrNameLst>
                                      </p:cBhvr>
                                      <p:to>
                                        <p:strVal val="visible"/>
                                      </p:to>
                                    </p:set>
                                    <p:animEffect transition="in" filter="fade">
                                      <p:cBhvr>
                                        <p:cTn id="60" dur="1000"/>
                                        <p:tgtEl>
                                          <p:spTgt spid="5">
                                            <p:txEl>
                                              <p:pRg st="11" end="11"/>
                                            </p:txEl>
                                          </p:spTgt>
                                        </p:tgtEl>
                                      </p:cBhvr>
                                    </p:animEffect>
                                    <p:anim calcmode="lin" valueType="num">
                                      <p:cBhvr>
                                        <p:cTn id="61"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62" dur="1000" fill="hold"/>
                                        <p:tgtEl>
                                          <p:spTgt spid="5">
                                            <p:txEl>
                                              <p:pRg st="11" end="11"/>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5">
                                            <p:txEl>
                                              <p:pRg st="12" end="12"/>
                                            </p:txEl>
                                          </p:spTgt>
                                        </p:tgtEl>
                                        <p:attrNameLst>
                                          <p:attrName>style.visibility</p:attrName>
                                        </p:attrNameLst>
                                      </p:cBhvr>
                                      <p:to>
                                        <p:strVal val="visible"/>
                                      </p:to>
                                    </p:set>
                                    <p:animEffect transition="in" filter="fade">
                                      <p:cBhvr>
                                        <p:cTn id="65" dur="1000"/>
                                        <p:tgtEl>
                                          <p:spTgt spid="5">
                                            <p:txEl>
                                              <p:pRg st="12" end="12"/>
                                            </p:txEl>
                                          </p:spTgt>
                                        </p:tgtEl>
                                      </p:cBhvr>
                                    </p:animEffect>
                                    <p:anim calcmode="lin" valueType="num">
                                      <p:cBhvr>
                                        <p:cTn id="66"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67" dur="1000" fill="hold"/>
                                        <p:tgtEl>
                                          <p:spTgt spid="5">
                                            <p:txEl>
                                              <p:pRg st="12" end="12"/>
                                            </p:tx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
                                            <p:txEl>
                                              <p:pRg st="13" end="13"/>
                                            </p:txEl>
                                          </p:spTgt>
                                        </p:tgtEl>
                                        <p:attrNameLst>
                                          <p:attrName>style.visibility</p:attrName>
                                        </p:attrNameLst>
                                      </p:cBhvr>
                                      <p:to>
                                        <p:strVal val="visible"/>
                                      </p:to>
                                    </p:set>
                                    <p:animEffect transition="in" filter="fade">
                                      <p:cBhvr>
                                        <p:cTn id="70" dur="1000"/>
                                        <p:tgtEl>
                                          <p:spTgt spid="5">
                                            <p:txEl>
                                              <p:pRg st="13" end="13"/>
                                            </p:txEl>
                                          </p:spTgt>
                                        </p:tgtEl>
                                      </p:cBhvr>
                                    </p:animEffect>
                                    <p:anim calcmode="lin" valueType="num">
                                      <p:cBhvr>
                                        <p:cTn id="71" dur="1000" fill="hold"/>
                                        <p:tgtEl>
                                          <p:spTgt spid="5">
                                            <p:txEl>
                                              <p:pRg st="13" end="13"/>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13" end="13"/>
                                            </p:txEl>
                                          </p:spTgt>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xEl>
                                              <p:pRg st="14" end="14"/>
                                            </p:txEl>
                                          </p:spTgt>
                                        </p:tgtEl>
                                        <p:attrNameLst>
                                          <p:attrName>style.visibility</p:attrName>
                                        </p:attrNameLst>
                                      </p:cBhvr>
                                      <p:to>
                                        <p:strVal val="visible"/>
                                      </p:to>
                                    </p:set>
                                    <p:animEffect transition="in" filter="fade">
                                      <p:cBhvr>
                                        <p:cTn id="75" dur="1000"/>
                                        <p:tgtEl>
                                          <p:spTgt spid="5">
                                            <p:txEl>
                                              <p:pRg st="14" end="14"/>
                                            </p:txEl>
                                          </p:spTgt>
                                        </p:tgtEl>
                                      </p:cBhvr>
                                    </p:animEffect>
                                    <p:anim calcmode="lin" valueType="num">
                                      <p:cBhvr>
                                        <p:cTn id="76" dur="1000" fill="hold"/>
                                        <p:tgtEl>
                                          <p:spTgt spid="5">
                                            <p:txEl>
                                              <p:pRg st="14" end="14"/>
                                            </p:txEl>
                                          </p:spTgt>
                                        </p:tgtEl>
                                        <p:attrNameLst>
                                          <p:attrName>ppt_x</p:attrName>
                                        </p:attrNameLst>
                                      </p:cBhvr>
                                      <p:tavLst>
                                        <p:tav tm="0">
                                          <p:val>
                                            <p:strVal val="#ppt_x"/>
                                          </p:val>
                                        </p:tav>
                                        <p:tav tm="100000">
                                          <p:val>
                                            <p:strVal val="#ppt_x"/>
                                          </p:val>
                                        </p:tav>
                                      </p:tavLst>
                                    </p:anim>
                                    <p:anim calcmode="lin" valueType="num">
                                      <p:cBhvr>
                                        <p:cTn id="77" dur="1000" fill="hold"/>
                                        <p:tgtEl>
                                          <p:spTgt spid="5">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CustomShape 1"/>
          <p:cNvSpPr/>
          <p:nvPr/>
        </p:nvSpPr>
        <p:spPr>
          <a:xfrm>
            <a:off x="609120" y="274680"/>
            <a:ext cx="10967400" cy="1136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93000"/>
              </a:lnSpc>
              <a:buNone/>
            </a:pPr>
            <a:r>
              <a:rPr lang="nl-NL" sz="3990" b="0" strike="noStrike" spc="-1">
                <a:solidFill>
                  <a:srgbClr val="000000"/>
                </a:solidFill>
                <a:latin typeface="Arial"/>
                <a:ea typeface="Microsoft YaHei"/>
              </a:rPr>
              <a:t>Agenda</a:t>
            </a:r>
            <a:endParaRPr lang="nl-NL" sz="3990" b="0" strike="noStrike" spc="-1">
              <a:latin typeface="Arial"/>
            </a:endParaRPr>
          </a:p>
        </p:txBody>
      </p:sp>
      <p:sp>
        <p:nvSpPr>
          <p:cNvPr id="343" name="CustomShape 2"/>
          <p:cNvSpPr/>
          <p:nvPr/>
        </p:nvSpPr>
        <p:spPr>
          <a:xfrm>
            <a:off x="609120" y="964440"/>
            <a:ext cx="10874520" cy="530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809640" indent="-806760">
              <a:lnSpc>
                <a:spcPct val="93000"/>
              </a:lnSpc>
              <a:spcAft>
                <a:spcPts val="1281"/>
              </a:spcAft>
              <a:buFont typeface="+mj-lt"/>
              <a:buAutoNum type="arabicPeriod"/>
              <a:tabLst>
                <a:tab pos="0" algn="l"/>
              </a:tabLst>
            </a:pPr>
            <a:r>
              <a:rPr lang="nl-NL" sz="2000" b="0" strike="noStrike" spc="-1" dirty="0">
                <a:solidFill>
                  <a:srgbClr val="000000"/>
                </a:solidFill>
                <a:latin typeface="Arial"/>
                <a:ea typeface="Microsoft YaHei"/>
              </a:rPr>
              <a:t>Introductie/Context 					 5 min</a:t>
            </a:r>
          </a:p>
          <a:p>
            <a:pPr marL="1266840" lvl="1" indent="-806760">
              <a:lnSpc>
                <a:spcPct val="93000"/>
              </a:lnSpc>
              <a:spcAft>
                <a:spcPts val="1281"/>
              </a:spcAft>
              <a:buFont typeface="+mj-lt"/>
              <a:buAutoNum type="arabicPeriod"/>
              <a:tabLst>
                <a:tab pos="0" algn="l"/>
              </a:tabLst>
            </a:pPr>
            <a:r>
              <a:rPr lang="nl-NL" sz="2000" spc="-1" dirty="0">
                <a:solidFill>
                  <a:srgbClr val="000000"/>
                </a:solidFill>
                <a:ea typeface="Microsoft YaHei"/>
              </a:rPr>
              <a:t>CompUsers en Platform WebOntwerp</a:t>
            </a:r>
          </a:p>
          <a:p>
            <a:pPr marL="1266840" lvl="1" indent="-806760">
              <a:lnSpc>
                <a:spcPct val="93000"/>
              </a:lnSpc>
              <a:spcAft>
                <a:spcPts val="1281"/>
              </a:spcAft>
              <a:buFont typeface="+mj-lt"/>
              <a:buAutoNum type="arabicPeriod"/>
              <a:tabLst>
                <a:tab pos="0" algn="l"/>
              </a:tabLst>
            </a:pPr>
            <a:r>
              <a:rPr lang="nl-NL" sz="2000" spc="-1" dirty="0">
                <a:solidFill>
                  <a:srgbClr val="000000"/>
                </a:solidFill>
                <a:latin typeface="Arial"/>
                <a:ea typeface="Microsoft YaHei"/>
              </a:rPr>
              <a:t>René Suiker</a:t>
            </a:r>
          </a:p>
          <a:p>
            <a:pPr marL="809640" indent="-806760">
              <a:lnSpc>
                <a:spcPct val="93000"/>
              </a:lnSpc>
              <a:spcAft>
                <a:spcPts val="1281"/>
              </a:spcAft>
              <a:buFont typeface="+mj-lt"/>
              <a:buAutoNum type="arabicPeriod"/>
              <a:tabLst>
                <a:tab pos="0" algn="l"/>
              </a:tabLst>
            </a:pPr>
            <a:r>
              <a:rPr lang="nl-NL" sz="2000" spc="-1" dirty="0">
                <a:solidFill>
                  <a:srgbClr val="000000"/>
                </a:solidFill>
                <a:latin typeface="Arial"/>
                <a:ea typeface="Microsoft YaHei"/>
              </a:rPr>
              <a:t>Scratch, wat is dat?					10 min</a:t>
            </a:r>
          </a:p>
          <a:p>
            <a:pPr marL="809640" indent="-806760">
              <a:lnSpc>
                <a:spcPct val="93000"/>
              </a:lnSpc>
              <a:spcAft>
                <a:spcPts val="1281"/>
              </a:spcAft>
              <a:buFont typeface="+mj-lt"/>
              <a:buAutoNum type="arabicPeriod"/>
              <a:tabLst>
                <a:tab pos="0" algn="l"/>
              </a:tabLst>
            </a:pPr>
            <a:r>
              <a:rPr lang="nl-NL" sz="2000" b="0" strike="noStrike" spc="-1" dirty="0">
                <a:solidFill>
                  <a:srgbClr val="000000"/>
                </a:solidFill>
                <a:latin typeface="Arial"/>
                <a:ea typeface="Microsoft YaHei"/>
              </a:rPr>
              <a:t>Waarom wil je dat					5 min</a:t>
            </a:r>
          </a:p>
          <a:p>
            <a:pPr marL="809640" indent="-806760">
              <a:lnSpc>
                <a:spcPct val="93000"/>
              </a:lnSpc>
              <a:spcAft>
                <a:spcPts val="1281"/>
              </a:spcAft>
              <a:buFont typeface="+mj-lt"/>
              <a:buAutoNum type="arabicPeriod"/>
              <a:tabLst>
                <a:tab pos="0" algn="l"/>
              </a:tabLst>
            </a:pPr>
            <a:r>
              <a:rPr lang="nl-NL" sz="2000" spc="-1" dirty="0">
                <a:solidFill>
                  <a:srgbClr val="000000"/>
                </a:solidFill>
                <a:latin typeface="Arial"/>
                <a:ea typeface="Microsoft YaHei"/>
              </a:rPr>
              <a:t>Aan de slag						30 min</a:t>
            </a:r>
          </a:p>
          <a:p>
            <a:pPr marL="809640" indent="-806760">
              <a:lnSpc>
                <a:spcPct val="93000"/>
              </a:lnSpc>
              <a:spcAft>
                <a:spcPts val="1281"/>
              </a:spcAft>
              <a:buFont typeface="+mj-lt"/>
              <a:buAutoNum type="arabicPeriod"/>
              <a:tabLst>
                <a:tab pos="0" algn="l"/>
              </a:tabLst>
            </a:pPr>
            <a:r>
              <a:rPr lang="nl-NL" sz="2000" b="0" strike="noStrike" spc="-1" dirty="0">
                <a:solidFill>
                  <a:srgbClr val="000000"/>
                </a:solidFill>
                <a:effectLst>
                  <a:outerShdw blurRad="38100" dist="38100" dir="2700000" algn="tl">
                    <a:srgbClr val="000000">
                      <a:alpha val="43137"/>
                    </a:srgbClr>
                  </a:outerShdw>
                </a:effectLst>
                <a:latin typeface="Arial"/>
                <a:ea typeface="Microsoft YaHei"/>
              </a:rPr>
              <a:t>Afronding en vragen					10 min</a:t>
            </a:r>
            <a:endParaRPr lang="nl-NL" sz="2000" b="0" strike="noStrike" spc="-1" dirty="0">
              <a:effectLst>
                <a:outerShdw blurRad="38100" dist="38100" dir="2700000" algn="tl">
                  <a:srgbClr val="000000">
                    <a:alpha val="43137"/>
                  </a:srgbClr>
                </a:outerShdw>
              </a:effectLst>
              <a:latin typeface="Arial"/>
            </a:endParaRPr>
          </a:p>
          <a:p>
            <a:pPr marL="809640" indent="-806760">
              <a:lnSpc>
                <a:spcPct val="93000"/>
              </a:lnSpc>
              <a:spcAft>
                <a:spcPts val="1281"/>
              </a:spcAft>
              <a:buNone/>
              <a:tabLst>
                <a:tab pos="0" algn="l"/>
              </a:tabLst>
            </a:pPr>
            <a:endParaRPr lang="nl-NL" sz="2000" b="0" strike="noStrike" spc="-1" dirty="0">
              <a:latin typeface="Arial"/>
            </a:endParaRPr>
          </a:p>
        </p:txBody>
      </p:sp>
    </p:spTree>
    <p:extLst>
      <p:ext uri="{BB962C8B-B14F-4D97-AF65-F5344CB8AC3E}">
        <p14:creationId xmlns:p14="http://schemas.microsoft.com/office/powerpoint/2010/main" val="3816682915"/>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CustomShape 19"/>
          <p:cNvSpPr/>
          <p:nvPr/>
        </p:nvSpPr>
        <p:spPr>
          <a:xfrm>
            <a:off x="609120" y="1600200"/>
            <a:ext cx="10967400" cy="4519800"/>
          </a:xfrm>
          <a:prstGeom prst="rect">
            <a:avLst/>
          </a:prstGeom>
          <a:noFill/>
          <a:ln w="0">
            <a:noFill/>
          </a:ln>
        </p:spPr>
        <p:style>
          <a:lnRef idx="0">
            <a:scrgbClr r="0" g="0" b="0"/>
          </a:lnRef>
          <a:fillRef idx="0">
            <a:scrgbClr r="0" g="0" b="0"/>
          </a:fillRef>
          <a:effectRef idx="0">
            <a:scrgbClr r="0" g="0" b="0"/>
          </a:effectRef>
          <a:fontRef idx="minor"/>
        </p:style>
      </p:sp>
      <p:sp>
        <p:nvSpPr>
          <p:cNvPr id="4" name="Titel 3">
            <a:extLst>
              <a:ext uri="{FF2B5EF4-FFF2-40B4-BE49-F238E27FC236}">
                <a16:creationId xmlns:a16="http://schemas.microsoft.com/office/drawing/2014/main" id="{1081A304-B5A4-0FCC-FA54-38B3F578F677}"/>
              </a:ext>
            </a:extLst>
          </p:cNvPr>
          <p:cNvSpPr>
            <a:spLocks noGrp="1"/>
          </p:cNvSpPr>
          <p:nvPr>
            <p:ph type="title"/>
          </p:nvPr>
        </p:nvSpPr>
        <p:spPr/>
        <p:txBody>
          <a:bodyPr/>
          <a:lstStyle/>
          <a:p>
            <a:r>
              <a:rPr lang="nl-NL" sz="4400" b="0" strike="noStrike" spc="-1" dirty="0">
                <a:solidFill>
                  <a:srgbClr val="000000"/>
                </a:solidFill>
                <a:latin typeface="Arial"/>
                <a:ea typeface="Microsoft YaHei"/>
              </a:rPr>
              <a:t>Afronding en vragen</a:t>
            </a:r>
            <a:br>
              <a:rPr lang="nl-NL" sz="4400" b="0" strike="noStrike" spc="-1" dirty="0">
                <a:latin typeface="Arial"/>
              </a:rPr>
            </a:br>
            <a:endParaRPr lang="en-NL" dirty="0"/>
          </a:p>
        </p:txBody>
      </p:sp>
      <p:sp>
        <p:nvSpPr>
          <p:cNvPr id="5" name="Tijdelijke aanduiding voor inhoud 4">
            <a:extLst>
              <a:ext uri="{FF2B5EF4-FFF2-40B4-BE49-F238E27FC236}">
                <a16:creationId xmlns:a16="http://schemas.microsoft.com/office/drawing/2014/main" id="{C93AA339-E729-2D53-7455-E863640DD418}"/>
              </a:ext>
            </a:extLst>
          </p:cNvPr>
          <p:cNvSpPr>
            <a:spLocks noGrp="1"/>
          </p:cNvSpPr>
          <p:nvPr>
            <p:ph/>
          </p:nvPr>
        </p:nvSpPr>
        <p:spPr>
          <a:xfrm>
            <a:off x="603000" y="1435100"/>
            <a:ext cx="10973520" cy="2184400"/>
          </a:xfrm>
        </p:spPr>
        <p:txBody>
          <a:bodyPr>
            <a:normAutofit fontScale="55000" lnSpcReduction="20000"/>
          </a:bodyPr>
          <a:lstStyle/>
          <a:p>
            <a:pPr marL="571500" indent="-571500">
              <a:lnSpc>
                <a:spcPct val="120000"/>
              </a:lnSpc>
              <a:buFont typeface="Arial" panose="020B0604020202020204" pitchFamily="34" charset="0"/>
              <a:buChar char="•"/>
            </a:pPr>
            <a:r>
              <a:rPr lang="en-GB" dirty="0" err="1"/>
              <a:t>Hebben</a:t>
            </a:r>
            <a:r>
              <a:rPr lang="en-GB" dirty="0"/>
              <a:t> </a:t>
            </a:r>
            <a:r>
              <a:rPr lang="en-GB" dirty="0" err="1"/>
              <a:t>jullie</a:t>
            </a:r>
            <a:r>
              <a:rPr lang="en-GB" dirty="0"/>
              <a:t> </a:t>
            </a:r>
            <a:r>
              <a:rPr lang="en-GB" dirty="0" err="1"/>
              <a:t>iets</a:t>
            </a:r>
            <a:r>
              <a:rPr lang="en-GB" dirty="0"/>
              <a:t> </a:t>
            </a:r>
            <a:r>
              <a:rPr lang="en-GB" dirty="0" err="1"/>
              <a:t>geleerd</a:t>
            </a:r>
            <a:r>
              <a:rPr lang="en-GB" dirty="0"/>
              <a:t>? Wat?</a:t>
            </a:r>
          </a:p>
          <a:p>
            <a:pPr marL="571500" indent="-571500">
              <a:lnSpc>
                <a:spcPct val="120000"/>
              </a:lnSpc>
              <a:buFont typeface="Arial" panose="020B0604020202020204" pitchFamily="34" charset="0"/>
              <a:buChar char="•"/>
            </a:pPr>
            <a:r>
              <a:rPr lang="en-GB" dirty="0" err="1"/>
              <a:t>Vonden</a:t>
            </a:r>
            <a:r>
              <a:rPr lang="en-GB" dirty="0"/>
              <a:t> </a:t>
            </a:r>
            <a:r>
              <a:rPr lang="en-GB" dirty="0" err="1"/>
              <a:t>jullie</a:t>
            </a:r>
            <a:r>
              <a:rPr lang="en-GB" dirty="0"/>
              <a:t> het </a:t>
            </a:r>
            <a:r>
              <a:rPr lang="en-GB" dirty="0" err="1"/>
              <a:t>leuk</a:t>
            </a:r>
            <a:r>
              <a:rPr lang="en-GB" dirty="0"/>
              <a:t>?</a:t>
            </a:r>
          </a:p>
          <a:p>
            <a:pPr marL="571500" indent="-571500">
              <a:lnSpc>
                <a:spcPct val="120000"/>
              </a:lnSpc>
              <a:buFont typeface="Arial" panose="020B0604020202020204" pitchFamily="34" charset="0"/>
              <a:buChar char="•"/>
            </a:pPr>
            <a:r>
              <a:rPr lang="en-GB" dirty="0"/>
              <a:t>Wat </a:t>
            </a:r>
            <a:r>
              <a:rPr lang="en-GB" dirty="0" err="1"/>
              <a:t>kan</a:t>
            </a:r>
            <a:r>
              <a:rPr lang="en-GB" dirty="0"/>
              <a:t> er </a:t>
            </a:r>
            <a:r>
              <a:rPr lang="en-GB" dirty="0" err="1"/>
              <a:t>beter</a:t>
            </a:r>
            <a:r>
              <a:rPr lang="en-GB" dirty="0"/>
              <a:t>?</a:t>
            </a:r>
          </a:p>
          <a:p>
            <a:pPr marL="571500" indent="-571500">
              <a:lnSpc>
                <a:spcPct val="120000"/>
              </a:lnSpc>
              <a:buFont typeface="Arial" panose="020B0604020202020204" pitchFamily="34" charset="0"/>
              <a:buChar char="•"/>
            </a:pPr>
            <a:r>
              <a:rPr lang="en-GB" dirty="0"/>
              <a:t>Wat </a:t>
            </a:r>
            <a:r>
              <a:rPr lang="en-GB" dirty="0" err="1"/>
              <a:t>wil</a:t>
            </a:r>
            <a:r>
              <a:rPr lang="en-GB" dirty="0"/>
              <a:t> je </a:t>
            </a:r>
            <a:r>
              <a:rPr lang="en-GB" dirty="0" err="1"/>
              <a:t>nog</a:t>
            </a:r>
            <a:r>
              <a:rPr lang="en-GB" dirty="0"/>
              <a:t> </a:t>
            </a:r>
            <a:r>
              <a:rPr lang="en-GB" dirty="0" err="1"/>
              <a:t>weten</a:t>
            </a:r>
            <a:r>
              <a:rPr lang="en-GB" dirty="0"/>
              <a:t>?</a:t>
            </a:r>
          </a:p>
          <a:p>
            <a:endParaRPr lang="en-GB" dirty="0"/>
          </a:p>
          <a:p>
            <a:r>
              <a:rPr lang="en-GB" dirty="0"/>
              <a:t>Meer </a:t>
            </a:r>
            <a:r>
              <a:rPr lang="en-GB" dirty="0" err="1"/>
              <a:t>informatie</a:t>
            </a:r>
            <a:r>
              <a:rPr lang="en-GB" dirty="0"/>
              <a:t>: op de CompUsers site, </a:t>
            </a:r>
            <a:r>
              <a:rPr lang="en-GB" dirty="0" err="1"/>
              <a:t>bij</a:t>
            </a:r>
            <a:r>
              <a:rPr lang="en-GB" dirty="0"/>
              <a:t> Platform WebOntwerp</a:t>
            </a:r>
            <a:endParaRPr lang="en-NL"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CustomShape 1"/>
          <p:cNvSpPr/>
          <p:nvPr/>
        </p:nvSpPr>
        <p:spPr>
          <a:xfrm>
            <a:off x="609120" y="274680"/>
            <a:ext cx="10967400" cy="1136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93000"/>
              </a:lnSpc>
              <a:buNone/>
            </a:pPr>
            <a:r>
              <a:rPr lang="nl-NL" sz="3990" b="0" strike="noStrike" spc="-1">
                <a:solidFill>
                  <a:srgbClr val="000000"/>
                </a:solidFill>
                <a:latin typeface="Arial"/>
                <a:ea typeface="Microsoft YaHei"/>
              </a:rPr>
              <a:t>Dank u wel </a:t>
            </a:r>
            <a:endParaRPr lang="nl-NL" sz="3990" b="0" strike="noStrike" spc="-1">
              <a:latin typeface="Arial"/>
            </a:endParaRPr>
          </a:p>
        </p:txBody>
      </p:sp>
      <p:sp>
        <p:nvSpPr>
          <p:cNvPr id="371" name="CustomShape 2"/>
          <p:cNvSpPr/>
          <p:nvPr/>
        </p:nvSpPr>
        <p:spPr>
          <a:xfrm>
            <a:off x="609120" y="1600200"/>
            <a:ext cx="10967400" cy="4519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311040" indent="-308160">
              <a:lnSpc>
                <a:spcPct val="93000"/>
              </a:lnSpc>
              <a:spcAft>
                <a:spcPts val="1281"/>
              </a:spcAft>
              <a:buNone/>
              <a:tabLst>
                <a:tab pos="0" algn="l"/>
              </a:tabLst>
            </a:pPr>
            <a:r>
              <a:rPr lang="nl-NL" sz="2910" b="0" strike="noStrike" spc="-1" dirty="0">
                <a:solidFill>
                  <a:srgbClr val="000000"/>
                </a:solidFill>
                <a:latin typeface="Arial"/>
                <a:ea typeface="Microsoft YaHei"/>
              </a:rPr>
              <a:t>Voor uw aanwezigheid</a:t>
            </a:r>
            <a:endParaRPr lang="nl-NL" sz="2910" b="0" strike="noStrike" spc="-1" dirty="0">
              <a:latin typeface="Arial"/>
            </a:endParaRPr>
          </a:p>
          <a:p>
            <a:pPr marL="311040" indent="-308160">
              <a:lnSpc>
                <a:spcPct val="93000"/>
              </a:lnSpc>
              <a:spcAft>
                <a:spcPts val="1281"/>
              </a:spcAft>
              <a:buNone/>
              <a:tabLst>
                <a:tab pos="0" algn="l"/>
              </a:tabLst>
            </a:pPr>
            <a:r>
              <a:rPr lang="nl-NL" sz="2910" b="0" strike="noStrike" spc="-1" dirty="0">
                <a:solidFill>
                  <a:srgbClr val="000000"/>
                </a:solidFill>
                <a:latin typeface="Arial"/>
                <a:ea typeface="Microsoft YaHei"/>
              </a:rPr>
              <a:t>Voor uw positieve bijdrage</a:t>
            </a:r>
            <a:endParaRPr lang="nl-NL" sz="2910" b="0" strike="noStrike" spc="-1" dirty="0">
              <a:latin typeface="Arial"/>
            </a:endParaRPr>
          </a:p>
          <a:p>
            <a:pPr marL="311040" indent="-308160">
              <a:lnSpc>
                <a:spcPct val="93000"/>
              </a:lnSpc>
              <a:spcAft>
                <a:spcPts val="1281"/>
              </a:spcAft>
              <a:buNone/>
              <a:tabLst>
                <a:tab pos="0" algn="l"/>
              </a:tabLst>
            </a:pPr>
            <a:r>
              <a:rPr lang="nl-NL" sz="2910" b="0" strike="noStrike" spc="-1" dirty="0">
                <a:solidFill>
                  <a:srgbClr val="000000"/>
                </a:solidFill>
                <a:latin typeface="Arial"/>
                <a:ea typeface="Microsoft YaHei"/>
              </a:rPr>
              <a:t>Voor de gezelligheid</a:t>
            </a:r>
            <a:endParaRPr lang="nl-NL" sz="2910" b="0" strike="noStrike" spc="-1" dirty="0">
              <a:latin typeface="Arial"/>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CustomShape 1"/>
          <p:cNvSpPr/>
          <p:nvPr/>
        </p:nvSpPr>
        <p:spPr>
          <a:xfrm>
            <a:off x="914040" y="2130480"/>
            <a:ext cx="10357920" cy="1463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r>
              <a:rPr lang="en-GB" sz="4000" b="1" i="0" dirty="0" err="1">
                <a:effectLst/>
                <a:latin typeface="chalet"/>
              </a:rPr>
              <a:t>HCC!kennisdag</a:t>
            </a:r>
            <a:endParaRPr lang="en-GB" sz="4000" b="1" i="0" dirty="0">
              <a:effectLst/>
              <a:latin typeface="chalet"/>
            </a:endParaRPr>
          </a:p>
        </p:txBody>
      </p:sp>
      <p:sp>
        <p:nvSpPr>
          <p:cNvPr id="341" name="CustomShape 2"/>
          <p:cNvSpPr/>
          <p:nvPr/>
        </p:nvSpPr>
        <p:spPr>
          <a:xfrm>
            <a:off x="1828440" y="3886200"/>
            <a:ext cx="8528760" cy="174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buNone/>
            </a:pPr>
            <a:r>
              <a:rPr lang="nl-NL" sz="3200" b="0" strike="noStrike" spc="-1" dirty="0">
                <a:solidFill>
                  <a:schemeClr val="accent2">
                    <a:lumMod val="75000"/>
                  </a:schemeClr>
                </a:solidFill>
                <a:latin typeface="Arial"/>
                <a:ea typeface="DejaVu Sans"/>
              </a:rPr>
              <a:t>17-Juni-2023</a:t>
            </a:r>
            <a:endParaRPr lang="nl-NL" sz="3200" b="0" strike="noStrike" spc="-1" dirty="0">
              <a:solidFill>
                <a:schemeClr val="accent2">
                  <a:lumMod val="75000"/>
                </a:schemeClr>
              </a:solidFill>
              <a:latin typeface="Arial"/>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CustomShape 1"/>
          <p:cNvSpPr/>
          <p:nvPr/>
        </p:nvSpPr>
        <p:spPr>
          <a:xfrm>
            <a:off x="609120" y="274680"/>
            <a:ext cx="10967400" cy="1136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93000"/>
              </a:lnSpc>
              <a:buNone/>
            </a:pPr>
            <a:r>
              <a:rPr lang="nl-NL" sz="3990" b="0" strike="noStrike" spc="-1">
                <a:solidFill>
                  <a:srgbClr val="000000"/>
                </a:solidFill>
                <a:latin typeface="Arial"/>
                <a:ea typeface="Microsoft YaHei"/>
              </a:rPr>
              <a:t>Agenda</a:t>
            </a:r>
            <a:endParaRPr lang="nl-NL" sz="3990" b="0" strike="noStrike" spc="-1">
              <a:latin typeface="Arial"/>
            </a:endParaRPr>
          </a:p>
        </p:txBody>
      </p:sp>
      <p:sp>
        <p:nvSpPr>
          <p:cNvPr id="343" name="CustomShape 2"/>
          <p:cNvSpPr/>
          <p:nvPr/>
        </p:nvSpPr>
        <p:spPr>
          <a:xfrm>
            <a:off x="609120" y="964440"/>
            <a:ext cx="10874520" cy="530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809640" indent="-806760">
              <a:lnSpc>
                <a:spcPct val="93000"/>
              </a:lnSpc>
              <a:spcAft>
                <a:spcPts val="1281"/>
              </a:spcAft>
              <a:buFont typeface="+mj-lt"/>
              <a:buAutoNum type="arabicPeriod"/>
              <a:tabLst>
                <a:tab pos="0" algn="l"/>
              </a:tabLst>
            </a:pPr>
            <a:r>
              <a:rPr lang="nl-NL" sz="2000" b="0" strike="noStrike" spc="-1" dirty="0">
                <a:solidFill>
                  <a:srgbClr val="000000"/>
                </a:solidFill>
                <a:latin typeface="Arial"/>
                <a:ea typeface="Microsoft YaHei"/>
              </a:rPr>
              <a:t>Introductie/Context 					 5 min</a:t>
            </a:r>
          </a:p>
          <a:p>
            <a:pPr marL="1266840" lvl="1" indent="-806760">
              <a:lnSpc>
                <a:spcPct val="93000"/>
              </a:lnSpc>
              <a:spcAft>
                <a:spcPts val="1281"/>
              </a:spcAft>
              <a:buFont typeface="+mj-lt"/>
              <a:buAutoNum type="arabicPeriod"/>
              <a:tabLst>
                <a:tab pos="0" algn="l"/>
              </a:tabLst>
            </a:pPr>
            <a:r>
              <a:rPr lang="nl-NL" sz="2000" spc="-1" dirty="0">
                <a:solidFill>
                  <a:srgbClr val="000000"/>
                </a:solidFill>
                <a:ea typeface="Microsoft YaHei"/>
              </a:rPr>
              <a:t>CompUsers en Platform WebOntwerp</a:t>
            </a:r>
          </a:p>
          <a:p>
            <a:pPr marL="1266840" lvl="1" indent="-806760">
              <a:lnSpc>
                <a:spcPct val="93000"/>
              </a:lnSpc>
              <a:spcAft>
                <a:spcPts val="1281"/>
              </a:spcAft>
              <a:buFont typeface="+mj-lt"/>
              <a:buAutoNum type="arabicPeriod"/>
              <a:tabLst>
                <a:tab pos="0" algn="l"/>
              </a:tabLst>
            </a:pPr>
            <a:r>
              <a:rPr lang="nl-NL" sz="2000" spc="-1" dirty="0">
                <a:solidFill>
                  <a:srgbClr val="000000"/>
                </a:solidFill>
                <a:latin typeface="Arial"/>
                <a:ea typeface="Microsoft YaHei"/>
              </a:rPr>
              <a:t>René Suiker</a:t>
            </a:r>
          </a:p>
          <a:p>
            <a:pPr marL="809640" indent="-806760">
              <a:lnSpc>
                <a:spcPct val="93000"/>
              </a:lnSpc>
              <a:spcAft>
                <a:spcPts val="1281"/>
              </a:spcAft>
              <a:buFont typeface="+mj-lt"/>
              <a:buAutoNum type="arabicPeriod"/>
              <a:tabLst>
                <a:tab pos="0" algn="l"/>
              </a:tabLst>
            </a:pPr>
            <a:r>
              <a:rPr lang="nl-NL" sz="2000" spc="-1" dirty="0">
                <a:solidFill>
                  <a:srgbClr val="000000"/>
                </a:solidFill>
                <a:latin typeface="Arial"/>
                <a:ea typeface="Microsoft YaHei"/>
              </a:rPr>
              <a:t>Scratch, wat is dat?					10 min</a:t>
            </a:r>
          </a:p>
          <a:p>
            <a:pPr marL="809640" indent="-806760">
              <a:lnSpc>
                <a:spcPct val="93000"/>
              </a:lnSpc>
              <a:spcAft>
                <a:spcPts val="1281"/>
              </a:spcAft>
              <a:buFont typeface="+mj-lt"/>
              <a:buAutoNum type="arabicPeriod"/>
              <a:tabLst>
                <a:tab pos="0" algn="l"/>
              </a:tabLst>
            </a:pPr>
            <a:r>
              <a:rPr lang="nl-NL" sz="2000" b="0" strike="noStrike" spc="-1" dirty="0">
                <a:solidFill>
                  <a:srgbClr val="000000"/>
                </a:solidFill>
                <a:latin typeface="Arial"/>
                <a:ea typeface="Microsoft YaHei"/>
              </a:rPr>
              <a:t>Waarom wil je dat					5 min</a:t>
            </a:r>
          </a:p>
          <a:p>
            <a:pPr marL="809640" indent="-806760">
              <a:lnSpc>
                <a:spcPct val="93000"/>
              </a:lnSpc>
              <a:spcAft>
                <a:spcPts val="1281"/>
              </a:spcAft>
              <a:buFont typeface="+mj-lt"/>
              <a:buAutoNum type="arabicPeriod"/>
              <a:tabLst>
                <a:tab pos="0" algn="l"/>
              </a:tabLst>
            </a:pPr>
            <a:r>
              <a:rPr lang="nl-NL" sz="2000" spc="-1" dirty="0">
                <a:solidFill>
                  <a:srgbClr val="000000"/>
                </a:solidFill>
                <a:latin typeface="Arial"/>
                <a:ea typeface="Microsoft YaHei"/>
              </a:rPr>
              <a:t>Aan de slag						30 min</a:t>
            </a:r>
          </a:p>
          <a:p>
            <a:pPr marL="809640" indent="-806760">
              <a:lnSpc>
                <a:spcPct val="93000"/>
              </a:lnSpc>
              <a:spcAft>
                <a:spcPts val="1281"/>
              </a:spcAft>
              <a:buFont typeface="+mj-lt"/>
              <a:buAutoNum type="arabicPeriod"/>
              <a:tabLst>
                <a:tab pos="0" algn="l"/>
              </a:tabLst>
            </a:pPr>
            <a:r>
              <a:rPr lang="nl-NL" sz="2000" b="0" strike="noStrike" spc="-1" dirty="0">
                <a:solidFill>
                  <a:srgbClr val="000000"/>
                </a:solidFill>
                <a:latin typeface="Arial"/>
                <a:ea typeface="Microsoft YaHei"/>
              </a:rPr>
              <a:t>Afronding en vragen					10 min</a:t>
            </a:r>
            <a:endParaRPr lang="nl-NL" sz="2000" b="0" strike="noStrike" spc="-1" dirty="0">
              <a:latin typeface="Arial"/>
            </a:endParaRPr>
          </a:p>
          <a:p>
            <a:pPr marL="809640" indent="-806760">
              <a:lnSpc>
                <a:spcPct val="93000"/>
              </a:lnSpc>
              <a:spcAft>
                <a:spcPts val="1281"/>
              </a:spcAft>
              <a:buNone/>
              <a:tabLst>
                <a:tab pos="0" algn="l"/>
              </a:tabLst>
            </a:pPr>
            <a:endParaRPr lang="nl-NL" sz="2000" b="0" strike="noStrike" spc="-1" dirty="0">
              <a:latin typeface="Arial"/>
            </a:endParaRPr>
          </a:p>
        </p:txBody>
      </p:sp>
    </p:spTree>
    <p:extLst>
      <p:ext uri="{BB962C8B-B14F-4D97-AF65-F5344CB8AC3E}">
        <p14:creationId xmlns:p14="http://schemas.microsoft.com/office/powerpoint/2010/main" val="2993191136"/>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CustomShape 1"/>
          <p:cNvSpPr/>
          <p:nvPr/>
        </p:nvSpPr>
        <p:spPr>
          <a:xfrm>
            <a:off x="609120" y="274680"/>
            <a:ext cx="10967400" cy="1136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93000"/>
              </a:lnSpc>
              <a:buNone/>
            </a:pPr>
            <a:r>
              <a:rPr lang="nl-NL" sz="3990" b="0" strike="noStrike" spc="-1">
                <a:solidFill>
                  <a:srgbClr val="000000"/>
                </a:solidFill>
                <a:latin typeface="Arial"/>
                <a:ea typeface="Microsoft YaHei"/>
              </a:rPr>
              <a:t>Agenda</a:t>
            </a:r>
            <a:endParaRPr lang="nl-NL" sz="3990" b="0" strike="noStrike" spc="-1">
              <a:latin typeface="Arial"/>
            </a:endParaRPr>
          </a:p>
        </p:txBody>
      </p:sp>
      <p:sp>
        <p:nvSpPr>
          <p:cNvPr id="343" name="CustomShape 2"/>
          <p:cNvSpPr/>
          <p:nvPr/>
        </p:nvSpPr>
        <p:spPr>
          <a:xfrm>
            <a:off x="609120" y="964440"/>
            <a:ext cx="10874520" cy="530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809640" indent="-806760">
              <a:lnSpc>
                <a:spcPct val="93000"/>
              </a:lnSpc>
              <a:spcAft>
                <a:spcPts val="1281"/>
              </a:spcAft>
              <a:buFont typeface="+mj-lt"/>
              <a:buAutoNum type="arabicPeriod"/>
              <a:tabLst>
                <a:tab pos="0" algn="l"/>
              </a:tabLst>
            </a:pPr>
            <a:r>
              <a:rPr lang="nl-NL" sz="2000" b="0" strike="noStrike" spc="-1" dirty="0">
                <a:solidFill>
                  <a:srgbClr val="000000"/>
                </a:solidFill>
                <a:effectLst>
                  <a:outerShdw blurRad="38100" dist="38100" dir="2700000" algn="tl">
                    <a:srgbClr val="000000">
                      <a:alpha val="43137"/>
                    </a:srgbClr>
                  </a:outerShdw>
                </a:effectLst>
                <a:latin typeface="Arial"/>
                <a:ea typeface="Microsoft YaHei"/>
              </a:rPr>
              <a:t>Introductie/Context 					 5 min</a:t>
            </a:r>
          </a:p>
          <a:p>
            <a:pPr marL="1266840" lvl="1" indent="-806760">
              <a:lnSpc>
                <a:spcPct val="93000"/>
              </a:lnSpc>
              <a:spcAft>
                <a:spcPts val="1281"/>
              </a:spcAft>
              <a:buFont typeface="+mj-lt"/>
              <a:buAutoNum type="arabicPeriod"/>
              <a:tabLst>
                <a:tab pos="0" algn="l"/>
              </a:tabLst>
            </a:pPr>
            <a:r>
              <a:rPr lang="nl-NL" sz="2000" spc="-1" dirty="0">
                <a:solidFill>
                  <a:srgbClr val="000000"/>
                </a:solidFill>
                <a:effectLst>
                  <a:outerShdw blurRad="38100" dist="38100" dir="2700000" algn="tl">
                    <a:srgbClr val="000000">
                      <a:alpha val="43137"/>
                    </a:srgbClr>
                  </a:outerShdw>
                </a:effectLst>
                <a:ea typeface="Microsoft YaHei"/>
              </a:rPr>
              <a:t>CompUsers en Platform WebOntwerp</a:t>
            </a:r>
          </a:p>
          <a:p>
            <a:pPr marL="1266840" lvl="1" indent="-806760">
              <a:lnSpc>
                <a:spcPct val="93000"/>
              </a:lnSpc>
              <a:spcAft>
                <a:spcPts val="1281"/>
              </a:spcAft>
              <a:buFont typeface="+mj-lt"/>
              <a:buAutoNum type="arabicPeriod"/>
              <a:tabLst>
                <a:tab pos="0" algn="l"/>
              </a:tabLst>
            </a:pPr>
            <a:r>
              <a:rPr lang="nl-NL" sz="2000" spc="-1" dirty="0">
                <a:solidFill>
                  <a:srgbClr val="000000"/>
                </a:solidFill>
                <a:effectLst>
                  <a:outerShdw blurRad="38100" dist="38100" dir="2700000" algn="tl">
                    <a:srgbClr val="000000">
                      <a:alpha val="43137"/>
                    </a:srgbClr>
                  </a:outerShdw>
                </a:effectLst>
                <a:latin typeface="Arial"/>
                <a:ea typeface="Microsoft YaHei"/>
              </a:rPr>
              <a:t>René Suiker</a:t>
            </a:r>
          </a:p>
          <a:p>
            <a:pPr marL="809640" indent="-806760">
              <a:lnSpc>
                <a:spcPct val="93000"/>
              </a:lnSpc>
              <a:spcAft>
                <a:spcPts val="1281"/>
              </a:spcAft>
              <a:buFont typeface="+mj-lt"/>
              <a:buAutoNum type="arabicPeriod"/>
              <a:tabLst>
                <a:tab pos="0" algn="l"/>
              </a:tabLst>
            </a:pPr>
            <a:r>
              <a:rPr lang="nl-NL" sz="2000" spc="-1" dirty="0">
                <a:solidFill>
                  <a:srgbClr val="000000"/>
                </a:solidFill>
                <a:latin typeface="Arial"/>
                <a:ea typeface="Microsoft YaHei"/>
              </a:rPr>
              <a:t>Scratch, wat is dat?					10 min</a:t>
            </a:r>
          </a:p>
          <a:p>
            <a:pPr marL="809640" indent="-806760">
              <a:lnSpc>
                <a:spcPct val="93000"/>
              </a:lnSpc>
              <a:spcAft>
                <a:spcPts val="1281"/>
              </a:spcAft>
              <a:buFont typeface="+mj-lt"/>
              <a:buAutoNum type="arabicPeriod"/>
              <a:tabLst>
                <a:tab pos="0" algn="l"/>
              </a:tabLst>
            </a:pPr>
            <a:r>
              <a:rPr lang="nl-NL" sz="2000" b="0" strike="noStrike" spc="-1" dirty="0">
                <a:solidFill>
                  <a:srgbClr val="000000"/>
                </a:solidFill>
                <a:latin typeface="Arial"/>
                <a:ea typeface="Microsoft YaHei"/>
              </a:rPr>
              <a:t>Waarom wil je dat					5 min</a:t>
            </a:r>
          </a:p>
          <a:p>
            <a:pPr marL="809640" indent="-806760">
              <a:lnSpc>
                <a:spcPct val="93000"/>
              </a:lnSpc>
              <a:spcAft>
                <a:spcPts val="1281"/>
              </a:spcAft>
              <a:buFont typeface="+mj-lt"/>
              <a:buAutoNum type="arabicPeriod"/>
              <a:tabLst>
                <a:tab pos="0" algn="l"/>
              </a:tabLst>
            </a:pPr>
            <a:r>
              <a:rPr lang="nl-NL" sz="2000" spc="-1" dirty="0">
                <a:solidFill>
                  <a:srgbClr val="000000"/>
                </a:solidFill>
                <a:latin typeface="Arial"/>
                <a:ea typeface="Microsoft YaHei"/>
              </a:rPr>
              <a:t>Aan de slag						30 min</a:t>
            </a:r>
          </a:p>
          <a:p>
            <a:pPr marL="809640" indent="-806760">
              <a:lnSpc>
                <a:spcPct val="93000"/>
              </a:lnSpc>
              <a:spcAft>
                <a:spcPts val="1281"/>
              </a:spcAft>
              <a:buFont typeface="+mj-lt"/>
              <a:buAutoNum type="arabicPeriod"/>
              <a:tabLst>
                <a:tab pos="0" algn="l"/>
              </a:tabLst>
            </a:pPr>
            <a:r>
              <a:rPr lang="nl-NL" sz="2000" b="0" strike="noStrike" spc="-1" dirty="0">
                <a:solidFill>
                  <a:srgbClr val="000000"/>
                </a:solidFill>
                <a:latin typeface="Arial"/>
                <a:ea typeface="Microsoft YaHei"/>
              </a:rPr>
              <a:t>Afronding en vragen					10 min</a:t>
            </a:r>
            <a:endParaRPr lang="nl-NL" sz="2000" b="0" strike="noStrike" spc="-1" dirty="0">
              <a:latin typeface="Arial"/>
            </a:endParaRPr>
          </a:p>
          <a:p>
            <a:pPr marL="809640" indent="-806760">
              <a:lnSpc>
                <a:spcPct val="93000"/>
              </a:lnSpc>
              <a:spcAft>
                <a:spcPts val="1281"/>
              </a:spcAft>
              <a:buNone/>
              <a:tabLst>
                <a:tab pos="0" algn="l"/>
              </a:tabLst>
            </a:pPr>
            <a:endParaRPr lang="nl-NL" sz="2000" b="0" strike="noStrike" spc="-1" dirty="0">
              <a:latin typeface="Arial"/>
            </a:endParaRPr>
          </a:p>
        </p:txBody>
      </p:sp>
    </p:spTree>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826407-C9D7-41E4-A887-6755E24913DB}"/>
              </a:ext>
            </a:extLst>
          </p:cNvPr>
          <p:cNvSpPr>
            <a:spLocks noGrp="1"/>
          </p:cNvSpPr>
          <p:nvPr>
            <p:ph type="title"/>
          </p:nvPr>
        </p:nvSpPr>
        <p:spPr/>
        <p:txBody>
          <a:bodyPr/>
          <a:lstStyle/>
          <a:p>
            <a:r>
              <a:rPr lang="nl-NL" dirty="0"/>
              <a:t>CompUsers en Platform WebOntwerp</a:t>
            </a:r>
          </a:p>
        </p:txBody>
      </p:sp>
      <p:sp>
        <p:nvSpPr>
          <p:cNvPr id="3" name="Tijdelijke aanduiding voor inhoud 2">
            <a:extLst>
              <a:ext uri="{FF2B5EF4-FFF2-40B4-BE49-F238E27FC236}">
                <a16:creationId xmlns:a16="http://schemas.microsoft.com/office/drawing/2014/main" id="{81106D1A-CAAB-4053-B9CB-7E89BEE7389E}"/>
              </a:ext>
            </a:extLst>
          </p:cNvPr>
          <p:cNvSpPr>
            <a:spLocks noGrp="1"/>
          </p:cNvSpPr>
          <p:nvPr>
            <p:ph idx="1"/>
          </p:nvPr>
        </p:nvSpPr>
        <p:spPr>
          <a:xfrm>
            <a:off x="609480" y="1604520"/>
            <a:ext cx="10973520" cy="4642044"/>
          </a:xfrm>
        </p:spPr>
        <p:txBody>
          <a:bodyPr>
            <a:noAutofit/>
          </a:bodyPr>
          <a:lstStyle/>
          <a:p>
            <a:pPr marL="0" indent="0">
              <a:buNone/>
            </a:pPr>
            <a:r>
              <a:rPr lang="nl-NL" sz="2400" b="1" dirty="0"/>
              <a:t>CompUsers: </a:t>
            </a:r>
          </a:p>
          <a:p>
            <a:r>
              <a:rPr lang="nl-NL" sz="2000" dirty="0"/>
              <a:t>de grootste HCC interessegroep</a:t>
            </a:r>
          </a:p>
          <a:p>
            <a:r>
              <a:rPr lang="nl-NL" sz="2000" dirty="0"/>
              <a:t>De hobby delen, leren van en met elkaar</a:t>
            </a:r>
          </a:p>
          <a:p>
            <a:r>
              <a:rPr lang="nl-NL" sz="2000" dirty="0"/>
              <a:t>Thematisch ingedeeld door middel van Platforms</a:t>
            </a:r>
          </a:p>
          <a:p>
            <a:r>
              <a:rPr lang="nl-NL" sz="2000" dirty="0"/>
              <a:t>Zie </a:t>
            </a:r>
            <a:r>
              <a:rPr lang="nl-NL" sz="2000" dirty="0">
                <a:hlinkClick r:id="rId2"/>
              </a:rPr>
              <a:t>https://www.compusers.nl</a:t>
            </a:r>
            <a:r>
              <a:rPr lang="nl-NL" sz="2000" dirty="0"/>
              <a:t> en </a:t>
            </a:r>
            <a:r>
              <a:rPr lang="nl-NL" sz="2000" dirty="0">
                <a:hlinkClick r:id="rId3"/>
              </a:rPr>
              <a:t>https://www.compusers.nl/over-compusers</a:t>
            </a:r>
            <a:endParaRPr lang="nl-NL" sz="2000" dirty="0"/>
          </a:p>
          <a:p>
            <a:endParaRPr lang="nl-NL" sz="2000" dirty="0"/>
          </a:p>
          <a:p>
            <a:pPr marL="0" indent="0">
              <a:buNone/>
            </a:pPr>
            <a:r>
              <a:rPr lang="nl-NL" sz="2400" b="1" dirty="0"/>
              <a:t>Platform WebOntwerp:</a:t>
            </a:r>
          </a:p>
          <a:p>
            <a:r>
              <a:rPr lang="nl-NL" sz="2000" dirty="0"/>
              <a:t>Verzorgen van lezingen en workshops tijdens CompU</a:t>
            </a:r>
            <a:r>
              <a:rPr lang="nl-NL" sz="2000" i="1" dirty="0"/>
              <a:t>fair</a:t>
            </a:r>
          </a:p>
          <a:p>
            <a:r>
              <a:rPr lang="nl-NL" sz="2000" dirty="0"/>
              <a:t>Bijdragen aan de inhoud van de SoftwareBus</a:t>
            </a:r>
          </a:p>
          <a:p>
            <a:r>
              <a:rPr lang="nl-NL" sz="2000" dirty="0"/>
              <a:t>Reviews van software voor </a:t>
            </a:r>
            <a:r>
              <a:rPr lang="nl-NL" sz="2000" dirty="0">
                <a:hlinkClick r:id="rId4"/>
              </a:rPr>
              <a:t>www.compusers.nl</a:t>
            </a:r>
            <a:endParaRPr lang="nl-NL" sz="2000" dirty="0"/>
          </a:p>
          <a:p>
            <a:r>
              <a:rPr lang="nl-NL" sz="2000" dirty="0"/>
              <a:t>Wij ondersteunen onze leden ook bij gebruik van </a:t>
            </a:r>
            <a:r>
              <a:rPr lang="nl-NL" sz="2800" dirty="0">
                <a:solidFill>
                  <a:srgbClr val="FF0000"/>
                </a:solidFill>
              </a:rPr>
              <a:t>Scratch</a:t>
            </a:r>
            <a:r>
              <a:rPr lang="nl-NL" sz="2800" dirty="0"/>
              <a:t>®</a:t>
            </a:r>
            <a:endParaRPr lang="nl-NL" sz="2000" dirty="0"/>
          </a:p>
        </p:txBody>
      </p:sp>
      <p:sp>
        <p:nvSpPr>
          <p:cNvPr id="4" name="Tijdelijke aanduiding voor dianummer 3">
            <a:extLst>
              <a:ext uri="{FF2B5EF4-FFF2-40B4-BE49-F238E27FC236}">
                <a16:creationId xmlns:a16="http://schemas.microsoft.com/office/drawing/2014/main" id="{500EAC25-005F-4358-B168-F3EFFD6D7908}"/>
              </a:ext>
            </a:extLst>
          </p:cNvPr>
          <p:cNvSpPr>
            <a:spLocks noGrp="1"/>
          </p:cNvSpPr>
          <p:nvPr>
            <p:ph type="sldNum" sz="quarter" idx="11"/>
          </p:nvPr>
        </p:nvSpPr>
        <p:spPr/>
        <p:txBody>
          <a:bodyPr/>
          <a:lstStyle/>
          <a:p>
            <a:pPr>
              <a:defRPr/>
            </a:pPr>
            <a:fld id="{322D3366-8204-49F3-9817-AD0786795975}" type="slidenum">
              <a:rPr lang="nl-NL" smtClean="0"/>
              <a:pPr>
                <a:defRPr/>
              </a:pPr>
              <a:t>5</a:t>
            </a:fld>
            <a:endParaRPr lang="nl-NL" dirty="0"/>
          </a:p>
        </p:txBody>
      </p:sp>
    </p:spTree>
    <p:extLst>
      <p:ext uri="{BB962C8B-B14F-4D97-AF65-F5344CB8AC3E}">
        <p14:creationId xmlns:p14="http://schemas.microsoft.com/office/powerpoint/2010/main" val="26487657"/>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CF20B8-9F63-4418-A40A-BFAF07A14B21}"/>
              </a:ext>
            </a:extLst>
          </p:cNvPr>
          <p:cNvSpPr>
            <a:spLocks noGrp="1"/>
          </p:cNvSpPr>
          <p:nvPr>
            <p:ph type="title"/>
          </p:nvPr>
        </p:nvSpPr>
        <p:spPr/>
        <p:txBody>
          <a:bodyPr/>
          <a:lstStyle/>
          <a:p>
            <a:r>
              <a:rPr lang="nl-NL" dirty="0"/>
              <a:t>Wie is René Suiker</a:t>
            </a:r>
          </a:p>
        </p:txBody>
      </p:sp>
      <p:sp>
        <p:nvSpPr>
          <p:cNvPr id="3" name="Tijdelijke aanduiding voor inhoud 2">
            <a:extLst>
              <a:ext uri="{FF2B5EF4-FFF2-40B4-BE49-F238E27FC236}">
                <a16:creationId xmlns:a16="http://schemas.microsoft.com/office/drawing/2014/main" id="{C0124ECC-83E6-47CB-B6B4-C296A5484C85}"/>
              </a:ext>
            </a:extLst>
          </p:cNvPr>
          <p:cNvSpPr>
            <a:spLocks noGrp="1"/>
          </p:cNvSpPr>
          <p:nvPr>
            <p:ph idx="1"/>
          </p:nvPr>
        </p:nvSpPr>
        <p:spPr/>
        <p:txBody>
          <a:bodyPr/>
          <a:lstStyle/>
          <a:p>
            <a:r>
              <a:rPr lang="nl-NL" dirty="0"/>
              <a:t>Kennismaking met computers in 1976</a:t>
            </a:r>
          </a:p>
          <a:p>
            <a:r>
              <a:rPr lang="nl-NL" dirty="0"/>
              <a:t>Oprichting HCC afdeling Den Helder in 1980</a:t>
            </a:r>
          </a:p>
          <a:p>
            <a:r>
              <a:rPr lang="nl-NL" dirty="0"/>
              <a:t>Sinds 1987 professioneel in of in de buurt van IT</a:t>
            </a:r>
          </a:p>
          <a:p>
            <a:r>
              <a:rPr lang="nl-NL" dirty="0"/>
              <a:t>Sinds 2009 hoofdredacteur SoftwareBus</a:t>
            </a:r>
          </a:p>
          <a:p>
            <a:r>
              <a:rPr lang="nl-NL" dirty="0"/>
              <a:t>Getrouwd, 3 zonen, woont in Deurne</a:t>
            </a:r>
          </a:p>
          <a:p>
            <a:r>
              <a:rPr lang="nl-NL" dirty="0"/>
              <a:t>Begonnen met </a:t>
            </a:r>
            <a:r>
              <a:rPr lang="nl-NL" sz="3600" b="1" dirty="0">
                <a:solidFill>
                  <a:srgbClr val="FF0000"/>
                </a:solidFill>
              </a:rPr>
              <a:t>Scratch®</a:t>
            </a:r>
            <a:r>
              <a:rPr lang="nl-NL" dirty="0"/>
              <a:t> in oktober 2018</a:t>
            </a:r>
          </a:p>
        </p:txBody>
      </p:sp>
      <p:sp>
        <p:nvSpPr>
          <p:cNvPr id="4" name="Tijdelijke aanduiding voor dianummer 3">
            <a:extLst>
              <a:ext uri="{FF2B5EF4-FFF2-40B4-BE49-F238E27FC236}">
                <a16:creationId xmlns:a16="http://schemas.microsoft.com/office/drawing/2014/main" id="{E7220264-0E3E-4DA9-ABA5-B21A8D05822F}"/>
              </a:ext>
            </a:extLst>
          </p:cNvPr>
          <p:cNvSpPr>
            <a:spLocks noGrp="1"/>
          </p:cNvSpPr>
          <p:nvPr>
            <p:ph type="sldNum" sz="quarter" idx="11"/>
          </p:nvPr>
        </p:nvSpPr>
        <p:spPr/>
        <p:txBody>
          <a:bodyPr/>
          <a:lstStyle/>
          <a:p>
            <a:pPr>
              <a:defRPr/>
            </a:pPr>
            <a:fld id="{322D3366-8204-49F3-9817-AD0786795975}" type="slidenum">
              <a:rPr lang="nl-NL" smtClean="0"/>
              <a:pPr>
                <a:defRPr/>
              </a:pPr>
              <a:t>6</a:t>
            </a:fld>
            <a:endParaRPr lang="nl-NL" dirty="0"/>
          </a:p>
        </p:txBody>
      </p:sp>
      <p:pic>
        <p:nvPicPr>
          <p:cNvPr id="6" name="Afbeelding 5">
            <a:extLst>
              <a:ext uri="{FF2B5EF4-FFF2-40B4-BE49-F238E27FC236}">
                <a16:creationId xmlns:a16="http://schemas.microsoft.com/office/drawing/2014/main" id="{BED301A6-CB82-468B-B9B4-82FFF5CAB170}"/>
              </a:ext>
            </a:extLst>
          </p:cNvPr>
          <p:cNvPicPr>
            <a:picLocks noChangeAspect="1"/>
          </p:cNvPicPr>
          <p:nvPr/>
        </p:nvPicPr>
        <p:blipFill rotWithShape="1">
          <a:blip r:embed="rId2"/>
          <a:srcRect l="2792" t="3267" r="4653" b="2810"/>
          <a:stretch/>
        </p:blipFill>
        <p:spPr>
          <a:xfrm>
            <a:off x="9716877" y="4175392"/>
            <a:ext cx="2373952" cy="2409007"/>
          </a:xfrm>
          <a:prstGeom prst="rect">
            <a:avLst/>
          </a:prstGeom>
        </p:spPr>
      </p:pic>
    </p:spTree>
    <p:extLst>
      <p:ext uri="{BB962C8B-B14F-4D97-AF65-F5344CB8AC3E}">
        <p14:creationId xmlns:p14="http://schemas.microsoft.com/office/powerpoint/2010/main" val="1975118339"/>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CustomShape 1"/>
          <p:cNvSpPr/>
          <p:nvPr/>
        </p:nvSpPr>
        <p:spPr>
          <a:xfrm>
            <a:off x="609120" y="274680"/>
            <a:ext cx="10967400" cy="1136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93000"/>
              </a:lnSpc>
              <a:buNone/>
            </a:pPr>
            <a:r>
              <a:rPr lang="nl-NL" sz="3990" b="0" strike="noStrike" spc="-1">
                <a:solidFill>
                  <a:srgbClr val="000000"/>
                </a:solidFill>
                <a:latin typeface="Arial"/>
                <a:ea typeface="Microsoft YaHei"/>
              </a:rPr>
              <a:t>Agenda</a:t>
            </a:r>
            <a:endParaRPr lang="nl-NL" sz="3990" b="0" strike="noStrike" spc="-1">
              <a:latin typeface="Arial"/>
            </a:endParaRPr>
          </a:p>
        </p:txBody>
      </p:sp>
      <p:sp>
        <p:nvSpPr>
          <p:cNvPr id="343" name="CustomShape 2"/>
          <p:cNvSpPr/>
          <p:nvPr/>
        </p:nvSpPr>
        <p:spPr>
          <a:xfrm>
            <a:off x="609120" y="964440"/>
            <a:ext cx="10874520" cy="530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809640" indent="-806760">
              <a:lnSpc>
                <a:spcPct val="93000"/>
              </a:lnSpc>
              <a:spcAft>
                <a:spcPts val="1281"/>
              </a:spcAft>
              <a:buFont typeface="+mj-lt"/>
              <a:buAutoNum type="arabicPeriod"/>
              <a:tabLst>
                <a:tab pos="0" algn="l"/>
              </a:tabLst>
            </a:pPr>
            <a:r>
              <a:rPr lang="nl-NL" sz="2000" b="0" strike="noStrike" spc="-1" dirty="0">
                <a:solidFill>
                  <a:srgbClr val="000000"/>
                </a:solidFill>
                <a:latin typeface="Arial"/>
                <a:ea typeface="Microsoft YaHei"/>
              </a:rPr>
              <a:t>Introductie/Context 					 5 min</a:t>
            </a:r>
          </a:p>
          <a:p>
            <a:pPr marL="1266840" lvl="1" indent="-806760">
              <a:lnSpc>
                <a:spcPct val="93000"/>
              </a:lnSpc>
              <a:spcAft>
                <a:spcPts val="1281"/>
              </a:spcAft>
              <a:buFont typeface="+mj-lt"/>
              <a:buAutoNum type="arabicPeriod"/>
              <a:tabLst>
                <a:tab pos="0" algn="l"/>
              </a:tabLst>
            </a:pPr>
            <a:r>
              <a:rPr lang="nl-NL" sz="2000" spc="-1" dirty="0">
                <a:solidFill>
                  <a:srgbClr val="000000"/>
                </a:solidFill>
                <a:ea typeface="Microsoft YaHei"/>
              </a:rPr>
              <a:t>CompUsers en Platform WebOntwerp</a:t>
            </a:r>
          </a:p>
          <a:p>
            <a:pPr marL="1266840" lvl="1" indent="-806760">
              <a:lnSpc>
                <a:spcPct val="93000"/>
              </a:lnSpc>
              <a:spcAft>
                <a:spcPts val="1281"/>
              </a:spcAft>
              <a:buFont typeface="+mj-lt"/>
              <a:buAutoNum type="arabicPeriod"/>
              <a:tabLst>
                <a:tab pos="0" algn="l"/>
              </a:tabLst>
            </a:pPr>
            <a:r>
              <a:rPr lang="nl-NL" sz="2000" spc="-1" dirty="0">
                <a:solidFill>
                  <a:srgbClr val="000000"/>
                </a:solidFill>
                <a:latin typeface="Arial"/>
                <a:ea typeface="Microsoft YaHei"/>
              </a:rPr>
              <a:t>René Suiker</a:t>
            </a:r>
          </a:p>
          <a:p>
            <a:pPr marL="809640" indent="-806760">
              <a:lnSpc>
                <a:spcPct val="93000"/>
              </a:lnSpc>
              <a:spcAft>
                <a:spcPts val="1281"/>
              </a:spcAft>
              <a:buFont typeface="+mj-lt"/>
              <a:buAutoNum type="arabicPeriod"/>
              <a:tabLst>
                <a:tab pos="0" algn="l"/>
              </a:tabLst>
            </a:pPr>
            <a:r>
              <a:rPr lang="nl-NL" sz="2000" spc="-1" dirty="0">
                <a:solidFill>
                  <a:srgbClr val="000000"/>
                </a:solidFill>
                <a:effectLst>
                  <a:outerShdw blurRad="38100" dist="38100" dir="2700000" algn="tl">
                    <a:srgbClr val="000000">
                      <a:alpha val="43137"/>
                    </a:srgbClr>
                  </a:outerShdw>
                </a:effectLst>
                <a:latin typeface="Arial"/>
                <a:ea typeface="Microsoft YaHei"/>
              </a:rPr>
              <a:t>Scratch, wat is dat?					10 min</a:t>
            </a:r>
          </a:p>
          <a:p>
            <a:pPr marL="809640" indent="-806760">
              <a:lnSpc>
                <a:spcPct val="93000"/>
              </a:lnSpc>
              <a:spcAft>
                <a:spcPts val="1281"/>
              </a:spcAft>
              <a:buFont typeface="+mj-lt"/>
              <a:buAutoNum type="arabicPeriod"/>
              <a:tabLst>
                <a:tab pos="0" algn="l"/>
              </a:tabLst>
            </a:pPr>
            <a:r>
              <a:rPr lang="nl-NL" sz="2000" b="0" strike="noStrike" spc="-1" dirty="0">
                <a:solidFill>
                  <a:srgbClr val="000000"/>
                </a:solidFill>
                <a:latin typeface="Arial"/>
                <a:ea typeface="Microsoft YaHei"/>
              </a:rPr>
              <a:t>Waarom wil je dat					5 min</a:t>
            </a:r>
          </a:p>
          <a:p>
            <a:pPr marL="809640" indent="-806760">
              <a:lnSpc>
                <a:spcPct val="93000"/>
              </a:lnSpc>
              <a:spcAft>
                <a:spcPts val="1281"/>
              </a:spcAft>
              <a:buFont typeface="+mj-lt"/>
              <a:buAutoNum type="arabicPeriod"/>
              <a:tabLst>
                <a:tab pos="0" algn="l"/>
              </a:tabLst>
            </a:pPr>
            <a:r>
              <a:rPr lang="nl-NL" sz="2000" spc="-1" dirty="0">
                <a:solidFill>
                  <a:srgbClr val="000000"/>
                </a:solidFill>
                <a:latin typeface="Arial"/>
                <a:ea typeface="Microsoft YaHei"/>
              </a:rPr>
              <a:t>Aan de slag						30 min</a:t>
            </a:r>
          </a:p>
          <a:p>
            <a:pPr marL="809640" indent="-806760">
              <a:lnSpc>
                <a:spcPct val="93000"/>
              </a:lnSpc>
              <a:spcAft>
                <a:spcPts val="1281"/>
              </a:spcAft>
              <a:buFont typeface="+mj-lt"/>
              <a:buAutoNum type="arabicPeriod"/>
              <a:tabLst>
                <a:tab pos="0" algn="l"/>
              </a:tabLst>
            </a:pPr>
            <a:r>
              <a:rPr lang="nl-NL" sz="2000" b="0" strike="noStrike" spc="-1" dirty="0">
                <a:solidFill>
                  <a:srgbClr val="000000"/>
                </a:solidFill>
                <a:latin typeface="Arial"/>
                <a:ea typeface="Microsoft YaHei"/>
              </a:rPr>
              <a:t>Afronding en vragen					10 min</a:t>
            </a:r>
            <a:endParaRPr lang="nl-NL" sz="2000" b="0" strike="noStrike" spc="-1" dirty="0">
              <a:latin typeface="Arial"/>
            </a:endParaRPr>
          </a:p>
          <a:p>
            <a:pPr marL="809640" indent="-806760">
              <a:lnSpc>
                <a:spcPct val="93000"/>
              </a:lnSpc>
              <a:spcAft>
                <a:spcPts val="1281"/>
              </a:spcAft>
              <a:buNone/>
              <a:tabLst>
                <a:tab pos="0" algn="l"/>
              </a:tabLst>
            </a:pPr>
            <a:endParaRPr lang="nl-NL" sz="2000" b="0" strike="noStrike" spc="-1" dirty="0">
              <a:latin typeface="Arial"/>
            </a:endParaRPr>
          </a:p>
        </p:txBody>
      </p:sp>
    </p:spTree>
    <p:extLst>
      <p:ext uri="{BB962C8B-B14F-4D97-AF65-F5344CB8AC3E}">
        <p14:creationId xmlns:p14="http://schemas.microsoft.com/office/powerpoint/2010/main" val="1475018586"/>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BE65BE-3204-E727-8411-E52BD136C8DF}"/>
              </a:ext>
            </a:extLst>
          </p:cNvPr>
          <p:cNvSpPr>
            <a:spLocks noGrp="1"/>
          </p:cNvSpPr>
          <p:nvPr>
            <p:ph type="title"/>
          </p:nvPr>
        </p:nvSpPr>
        <p:spPr/>
        <p:txBody>
          <a:bodyPr/>
          <a:lstStyle/>
          <a:p>
            <a:r>
              <a:rPr lang="en-GB" dirty="0"/>
              <a:t>Wat is Scratch®: Wikipedia </a:t>
            </a:r>
            <a:r>
              <a:rPr lang="nl-NL" dirty="0"/>
              <a:t>zegt</a:t>
            </a:r>
            <a:r>
              <a:rPr lang="en-GB" dirty="0"/>
              <a:t>:</a:t>
            </a:r>
            <a:endParaRPr lang="en-NL" dirty="0"/>
          </a:p>
        </p:txBody>
      </p:sp>
      <p:sp>
        <p:nvSpPr>
          <p:cNvPr id="3" name="Tijdelijke aanduiding voor inhoud 2">
            <a:extLst>
              <a:ext uri="{FF2B5EF4-FFF2-40B4-BE49-F238E27FC236}">
                <a16:creationId xmlns:a16="http://schemas.microsoft.com/office/drawing/2014/main" id="{8F6E96FC-7321-E192-54E4-A036FC6DD14A}"/>
              </a:ext>
            </a:extLst>
          </p:cNvPr>
          <p:cNvSpPr>
            <a:spLocks noGrp="1"/>
          </p:cNvSpPr>
          <p:nvPr>
            <p:ph idx="1"/>
          </p:nvPr>
        </p:nvSpPr>
        <p:spPr>
          <a:xfrm>
            <a:off x="609480" y="1604520"/>
            <a:ext cx="10973520" cy="4979880"/>
          </a:xfrm>
        </p:spPr>
        <p:txBody>
          <a:bodyPr>
            <a:normAutofit fontScale="55000" lnSpcReduction="20000"/>
          </a:bodyPr>
          <a:lstStyle/>
          <a:p>
            <a:pPr algn="l">
              <a:lnSpc>
                <a:spcPct val="120000"/>
              </a:lnSpc>
            </a:pPr>
            <a:r>
              <a:rPr lang="nl-NL" b="1" i="0" dirty="0">
                <a:solidFill>
                  <a:srgbClr val="202122"/>
                </a:solidFill>
                <a:effectLst/>
                <a:latin typeface="Arial" panose="020B0604020202020204" pitchFamily="34" charset="0"/>
              </a:rPr>
              <a:t>Scratch</a:t>
            </a:r>
            <a:r>
              <a:rPr lang="nl-NL" b="0" i="0" dirty="0">
                <a:solidFill>
                  <a:srgbClr val="202122"/>
                </a:solidFill>
                <a:effectLst/>
                <a:latin typeface="Arial" panose="020B0604020202020204" pitchFamily="34" charset="0"/>
              </a:rPr>
              <a:t> is een </a:t>
            </a:r>
            <a:r>
              <a:rPr lang="nl-NL" b="0" i="0" u="none" strike="noStrike" dirty="0">
                <a:solidFill>
                  <a:srgbClr val="0645AD"/>
                </a:solidFill>
                <a:effectLst/>
                <a:latin typeface="Arial" panose="020B0604020202020204" pitchFamily="34" charset="0"/>
                <a:hlinkClick r:id="rId2" tooltip="Objectoriëntatie"/>
              </a:rPr>
              <a:t>object-georiënteerde</a:t>
            </a:r>
            <a:r>
              <a:rPr lang="nl-NL" b="0" i="0" dirty="0">
                <a:solidFill>
                  <a:srgbClr val="202122"/>
                </a:solidFill>
                <a:effectLst/>
                <a:latin typeface="Arial" panose="020B0604020202020204" pitchFamily="34" charset="0"/>
              </a:rPr>
              <a:t> visuele </a:t>
            </a:r>
            <a:r>
              <a:rPr lang="nl-NL" b="0" i="0" u="none" strike="noStrike" dirty="0">
                <a:solidFill>
                  <a:srgbClr val="0645AD"/>
                </a:solidFill>
                <a:effectLst/>
                <a:latin typeface="Arial" panose="020B0604020202020204" pitchFamily="34" charset="0"/>
                <a:hlinkClick r:id="rId3" tooltip="Programmeertaal"/>
              </a:rPr>
              <a:t>programmeertaal</a:t>
            </a:r>
            <a:r>
              <a:rPr lang="nl-NL" b="0" i="0" dirty="0">
                <a:solidFill>
                  <a:srgbClr val="202122"/>
                </a:solidFill>
                <a:effectLst/>
                <a:latin typeface="Arial" panose="020B0604020202020204" pitchFamily="34" charset="0"/>
              </a:rPr>
              <a:t> die ontwikkeld is op de </a:t>
            </a:r>
            <a:r>
              <a:rPr lang="nl-NL" b="0" i="0" u="none" strike="noStrike" dirty="0">
                <a:solidFill>
                  <a:srgbClr val="0645AD"/>
                </a:solidFill>
                <a:effectLst/>
                <a:latin typeface="Arial" panose="020B0604020202020204" pitchFamily="34" charset="0"/>
                <a:hlinkClick r:id="rId4" tooltip="Massachusetts Institute of Technology"/>
              </a:rPr>
              <a:t>MIT</a:t>
            </a:r>
            <a:r>
              <a:rPr lang="nl-NL" b="0" i="0" dirty="0">
                <a:solidFill>
                  <a:srgbClr val="202122"/>
                </a:solidFill>
                <a:effectLst/>
                <a:latin typeface="Arial" panose="020B0604020202020204" pitchFamily="34" charset="0"/>
              </a:rPr>
              <a:t> door </a:t>
            </a:r>
            <a:r>
              <a:rPr lang="nl-NL" b="0" i="0" dirty="0" err="1">
                <a:solidFill>
                  <a:srgbClr val="202122"/>
                </a:solidFill>
                <a:effectLst/>
                <a:latin typeface="Arial" panose="020B0604020202020204" pitchFamily="34" charset="0"/>
              </a:rPr>
              <a:t>Lifelong</a:t>
            </a:r>
            <a:r>
              <a:rPr lang="nl-NL" b="0" i="0" dirty="0">
                <a:solidFill>
                  <a:srgbClr val="202122"/>
                </a:solidFill>
                <a:effectLst/>
                <a:latin typeface="Arial" panose="020B0604020202020204" pitchFamily="34" charset="0"/>
              </a:rPr>
              <a:t> Kindergarten </a:t>
            </a:r>
            <a:r>
              <a:rPr lang="nl-NL" b="0" i="0" dirty="0" err="1">
                <a:solidFill>
                  <a:srgbClr val="202122"/>
                </a:solidFill>
                <a:effectLst/>
                <a:latin typeface="Arial" panose="020B0604020202020204" pitchFamily="34" charset="0"/>
              </a:rPr>
              <a:t>group</a:t>
            </a:r>
            <a:r>
              <a:rPr lang="nl-NL" b="0" i="0" dirty="0">
                <a:solidFill>
                  <a:srgbClr val="202122"/>
                </a:solidFill>
                <a:effectLst/>
                <a:latin typeface="Arial" panose="020B0604020202020204" pitchFamily="34" charset="0"/>
              </a:rPr>
              <a:t> en het MIT Media Lab. </a:t>
            </a:r>
          </a:p>
          <a:p>
            <a:pPr algn="l">
              <a:lnSpc>
                <a:spcPct val="120000"/>
              </a:lnSpc>
            </a:pPr>
            <a:r>
              <a:rPr lang="nl-NL" b="0" i="0" dirty="0">
                <a:solidFill>
                  <a:srgbClr val="202122"/>
                </a:solidFill>
                <a:effectLst/>
                <a:latin typeface="Arial" panose="020B0604020202020204" pitchFamily="34" charset="0"/>
              </a:rPr>
              <a:t>De taal is geschikt voor het maken van </a:t>
            </a:r>
            <a:r>
              <a:rPr lang="nl-NL" b="0" i="0" u="none" strike="noStrike" dirty="0">
                <a:solidFill>
                  <a:srgbClr val="0645AD"/>
                </a:solidFill>
                <a:effectLst/>
                <a:latin typeface="Arial" panose="020B0604020202020204" pitchFamily="34" charset="0"/>
                <a:hlinkClick r:id="rId5" tooltip="Visualisatie"/>
              </a:rPr>
              <a:t>visualisaties</a:t>
            </a:r>
            <a:r>
              <a:rPr lang="nl-NL" b="0" i="0" dirty="0">
                <a:solidFill>
                  <a:srgbClr val="202122"/>
                </a:solidFill>
                <a:effectLst/>
                <a:latin typeface="Arial" panose="020B0604020202020204" pitchFamily="34" charset="0"/>
              </a:rPr>
              <a:t> zoals </a:t>
            </a:r>
            <a:r>
              <a:rPr lang="nl-NL" b="0" i="0" u="none" strike="noStrike" dirty="0">
                <a:solidFill>
                  <a:srgbClr val="0645AD"/>
                </a:solidFill>
                <a:effectLst/>
                <a:latin typeface="Arial" panose="020B0604020202020204" pitchFamily="34" charset="0"/>
                <a:hlinkClick r:id="rId6" tooltip="Interactie"/>
              </a:rPr>
              <a:t>interactieve</a:t>
            </a:r>
            <a:r>
              <a:rPr lang="nl-NL" b="0" i="0" dirty="0">
                <a:solidFill>
                  <a:srgbClr val="202122"/>
                </a:solidFill>
                <a:effectLst/>
                <a:latin typeface="Arial" panose="020B0604020202020204" pitchFamily="34" charset="0"/>
              </a:rPr>
              <a:t> verhalen, animaties, spellen, muziek en kunst en richt zich speciaal op jonge mensen vanaf 8 jaar.</a:t>
            </a:r>
          </a:p>
          <a:p>
            <a:pPr algn="l">
              <a:lnSpc>
                <a:spcPct val="120000"/>
              </a:lnSpc>
            </a:pPr>
            <a:r>
              <a:rPr lang="nl-NL" b="0" i="0" dirty="0">
                <a:solidFill>
                  <a:srgbClr val="202122"/>
                </a:solidFill>
                <a:effectLst/>
                <a:latin typeface="Arial" panose="020B0604020202020204" pitchFamily="34" charset="0"/>
              </a:rPr>
              <a:t>Het bijzondere aan deze programmeertaal is dat het werkt met blokjes in plaats van tekst. Dat beperkt syntaxisfouten door de onderdelen van een programma als legosteentjes in elkaar te laten passen. Als de blokjes passen is het programma syntactisch in orde en kan het worden uitgevoerd. Programmeerfouten blijven vanzelfsprekend mogelijk.</a:t>
            </a:r>
          </a:p>
          <a:p>
            <a:pPr algn="l">
              <a:lnSpc>
                <a:spcPct val="120000"/>
              </a:lnSpc>
            </a:pPr>
            <a:r>
              <a:rPr lang="nl-NL" b="0" i="0" dirty="0">
                <a:solidFill>
                  <a:srgbClr val="202122"/>
                </a:solidFill>
                <a:effectLst/>
                <a:latin typeface="Arial" panose="020B0604020202020204" pitchFamily="34" charset="0"/>
              </a:rPr>
              <a:t>De naam Scratch komt uit de muziek van de dj-techniek </a:t>
            </a:r>
            <a:r>
              <a:rPr lang="nl-NL" b="0" i="0" u="none" strike="noStrike" dirty="0">
                <a:solidFill>
                  <a:srgbClr val="0645AD"/>
                </a:solidFill>
                <a:effectLst/>
                <a:latin typeface="Arial" panose="020B0604020202020204" pitchFamily="34" charset="0"/>
                <a:hlinkClick r:id="rId7" tooltip="Scratchen"/>
              </a:rPr>
              <a:t>scratchen</a:t>
            </a:r>
            <a:r>
              <a:rPr lang="nl-NL" b="0" i="0" dirty="0">
                <a:solidFill>
                  <a:srgbClr val="202122"/>
                </a:solidFill>
                <a:effectLst/>
                <a:latin typeface="Arial" panose="020B0604020202020204" pitchFamily="34" charset="0"/>
              </a:rPr>
              <a:t>. Het verwijst daarbij naar de mogelijkheid om nieuw werk te maken door werk van anderen te remixen. Ieder Scratchproject dat op de website gedeeld wordt komt inclusief de code waarmee het gemaakt is en op de projectpagina staat ook een remixboom die laat zien of het project een remix is of dat het juist door anderen als bron gebruikt wordt.</a:t>
            </a:r>
          </a:p>
        </p:txBody>
      </p:sp>
    </p:spTree>
    <p:extLst>
      <p:ext uri="{BB962C8B-B14F-4D97-AF65-F5344CB8AC3E}">
        <p14:creationId xmlns:p14="http://schemas.microsoft.com/office/powerpoint/2010/main" val="170203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A1F669-5797-4005-9002-C4F9692A0CA4}"/>
              </a:ext>
            </a:extLst>
          </p:cNvPr>
          <p:cNvSpPr>
            <a:spLocks noGrp="1"/>
          </p:cNvSpPr>
          <p:nvPr>
            <p:ph type="title"/>
          </p:nvPr>
        </p:nvSpPr>
        <p:spPr/>
        <p:txBody>
          <a:bodyPr/>
          <a:lstStyle/>
          <a:p>
            <a:r>
              <a:rPr lang="nl-NL" dirty="0"/>
              <a:t>Wat is Scratch®, onze samenvatting?</a:t>
            </a:r>
          </a:p>
        </p:txBody>
      </p:sp>
      <p:sp>
        <p:nvSpPr>
          <p:cNvPr id="3" name="Tijdelijke aanduiding voor inhoud 2">
            <a:extLst>
              <a:ext uri="{FF2B5EF4-FFF2-40B4-BE49-F238E27FC236}">
                <a16:creationId xmlns:a16="http://schemas.microsoft.com/office/drawing/2014/main" id="{18D23189-E505-44EC-916E-D71C34073A7F}"/>
              </a:ext>
            </a:extLst>
          </p:cNvPr>
          <p:cNvSpPr>
            <a:spLocks noGrp="1"/>
          </p:cNvSpPr>
          <p:nvPr>
            <p:ph idx="1"/>
          </p:nvPr>
        </p:nvSpPr>
        <p:spPr/>
        <p:txBody>
          <a:bodyPr>
            <a:normAutofit/>
          </a:bodyPr>
          <a:lstStyle/>
          <a:p>
            <a:r>
              <a:rPr lang="nl-NL" dirty="0"/>
              <a:t>Programmeertaal, speciaal voor kinderen</a:t>
            </a:r>
          </a:p>
          <a:p>
            <a:r>
              <a:rPr lang="nl-NL" dirty="0"/>
              <a:t>Gratis, draait in de browser</a:t>
            </a:r>
          </a:p>
          <a:p>
            <a:r>
              <a:rPr lang="nl-NL" dirty="0"/>
              <a:t>Visueel aantrekkelijk vormgegeven</a:t>
            </a:r>
          </a:p>
          <a:p>
            <a:pPr lvl="1"/>
            <a:r>
              <a:rPr lang="nl-NL" dirty="0"/>
              <a:t>Ziet er speels uit, maar het is meer dan dat</a:t>
            </a:r>
          </a:p>
          <a:p>
            <a:pPr lvl="1"/>
            <a:r>
              <a:rPr lang="nl-NL" dirty="0"/>
              <a:t>De voordelen van Lego®, zonder de nadelen</a:t>
            </a:r>
          </a:p>
          <a:p>
            <a:r>
              <a:rPr lang="nl-NL" dirty="0"/>
              <a:t>Beschikbaar in het Nederlands</a:t>
            </a:r>
          </a:p>
        </p:txBody>
      </p:sp>
      <p:sp>
        <p:nvSpPr>
          <p:cNvPr id="4" name="Tijdelijke aanduiding voor dianummer 3">
            <a:extLst>
              <a:ext uri="{FF2B5EF4-FFF2-40B4-BE49-F238E27FC236}">
                <a16:creationId xmlns:a16="http://schemas.microsoft.com/office/drawing/2014/main" id="{4765DC8F-1F50-48C2-B507-B76FDEAA9377}"/>
              </a:ext>
            </a:extLst>
          </p:cNvPr>
          <p:cNvSpPr>
            <a:spLocks noGrp="1"/>
          </p:cNvSpPr>
          <p:nvPr>
            <p:ph type="sldNum" sz="quarter" idx="11"/>
          </p:nvPr>
        </p:nvSpPr>
        <p:spPr/>
        <p:txBody>
          <a:bodyPr/>
          <a:lstStyle/>
          <a:p>
            <a:pPr>
              <a:defRPr/>
            </a:pPr>
            <a:fld id="{322D3366-8204-49F3-9817-AD0786795975}" type="slidenum">
              <a:rPr lang="nl-NL" smtClean="0"/>
              <a:pPr>
                <a:defRPr/>
              </a:pPr>
              <a:t>9</a:t>
            </a:fld>
            <a:endParaRPr lang="nl-NL" dirty="0"/>
          </a:p>
        </p:txBody>
      </p:sp>
    </p:spTree>
    <p:extLst>
      <p:ext uri="{BB962C8B-B14F-4D97-AF65-F5344CB8AC3E}">
        <p14:creationId xmlns:p14="http://schemas.microsoft.com/office/powerpoint/2010/main" val="4166857194"/>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par>
                                <p:cTn id="18" presetID="21" presetClass="entr" presetSubtype="1"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heel(1)">
                                      <p:cBhvr>
                                        <p:cTn id="20" dur="2000"/>
                                        <p:tgtEl>
                                          <p:spTgt spid="3">
                                            <p:txEl>
                                              <p:pRg st="3" end="3"/>
                                            </p:txEl>
                                          </p:spTgt>
                                        </p:tgtEl>
                                      </p:cBhvr>
                                    </p:animEffect>
                                  </p:childTnLst>
                                </p:cTn>
                              </p:par>
                              <p:par>
                                <p:cTn id="21" presetID="21" presetClass="entr" presetSubtype="1"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heel(1)">
                                      <p:cBhvr>
                                        <p:cTn id="23" dur="2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heel(1)">
                                      <p:cBhvr>
                                        <p:cTn id="2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4379</TotalTime>
  <Words>1358</Words>
  <Application>Microsoft Office PowerPoint</Application>
  <PresentationFormat>Aangepast</PresentationFormat>
  <Paragraphs>207</Paragraphs>
  <Slides>19</Slides>
  <Notes>9</Notes>
  <HiddenSlides>0</HiddenSlides>
  <MMClips>0</MMClips>
  <ScaleCrop>false</ScaleCrop>
  <HeadingPairs>
    <vt:vector size="6" baseType="variant">
      <vt:variant>
        <vt:lpstr>Gebruikte lettertypen</vt:lpstr>
      </vt:variant>
      <vt:variant>
        <vt:i4>7</vt:i4>
      </vt:variant>
      <vt:variant>
        <vt:lpstr>Thema</vt:lpstr>
      </vt:variant>
      <vt:variant>
        <vt:i4>3</vt:i4>
      </vt:variant>
      <vt:variant>
        <vt:lpstr>Diatitels</vt:lpstr>
      </vt:variant>
      <vt:variant>
        <vt:i4>19</vt:i4>
      </vt:variant>
    </vt:vector>
  </HeadingPairs>
  <TitlesOfParts>
    <vt:vector size="29" baseType="lpstr">
      <vt:lpstr>Arial</vt:lpstr>
      <vt:lpstr>Berlin Sans FB Demi</vt:lpstr>
      <vt:lpstr>chalet</vt:lpstr>
      <vt:lpstr>Symbol</vt:lpstr>
      <vt:lpstr>Times New Roman</vt:lpstr>
      <vt:lpstr>Trebuchet MS</vt:lpstr>
      <vt:lpstr>Wingdings</vt:lpstr>
      <vt:lpstr>Office Theme</vt:lpstr>
      <vt:lpstr>Office Theme</vt:lpstr>
      <vt:lpstr>Office Theme</vt:lpstr>
      <vt:lpstr>PowerPoint-presentatie</vt:lpstr>
      <vt:lpstr>PowerPoint-presentatie</vt:lpstr>
      <vt:lpstr>PowerPoint-presentatie</vt:lpstr>
      <vt:lpstr>PowerPoint-presentatie</vt:lpstr>
      <vt:lpstr>CompUsers en Platform WebOntwerp</vt:lpstr>
      <vt:lpstr>Wie is René Suiker</vt:lpstr>
      <vt:lpstr>PowerPoint-presentatie</vt:lpstr>
      <vt:lpstr>Wat is Scratch®: Wikipedia zegt:</vt:lpstr>
      <vt:lpstr>Wat is Scratch®, onze samenvatting?</vt:lpstr>
      <vt:lpstr>Wat is programmeren?</vt:lpstr>
      <vt:lpstr>Wat is een programmeertaal?</vt:lpstr>
      <vt:lpstr>Scratch® – het scherm</vt:lpstr>
      <vt:lpstr>PowerPoint-presentatie</vt:lpstr>
      <vt:lpstr>Waarom is programmeren belangrijk?</vt:lpstr>
      <vt:lpstr>PowerPoint-presentatie</vt:lpstr>
      <vt:lpstr>Aan de slag</vt:lpstr>
      <vt:lpstr>PowerPoint-presentatie</vt:lpstr>
      <vt:lpstr>Afronding en vragen </vt:lpstr>
      <vt:lpstr>PowerPoint-presentatie</vt:lpstr>
    </vt:vector>
  </TitlesOfParts>
  <Company>Deurne Informatie Adviezen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Excel</dc:subject>
  <dc:creator>René Suiker</dc:creator>
  <dc:description/>
  <cp:lastModifiedBy>René Suiker</cp:lastModifiedBy>
  <cp:revision>141</cp:revision>
  <cp:lastPrinted>2023-06-15T20:17:51Z</cp:lastPrinted>
  <dcterms:created xsi:type="dcterms:W3CDTF">2015-10-17T14:49:34Z</dcterms:created>
  <dcterms:modified xsi:type="dcterms:W3CDTF">2023-06-15T20:20:45Z</dcterms:modified>
  <dc:language>nl-NL</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0</vt:i4>
  </property>
  <property fmtid="{D5CDD505-2E9C-101B-9397-08002B2CF9AE}" pid="3" name="HyperlinksChanged">
    <vt:bool>false</vt:bool>
  </property>
  <property fmtid="{D5CDD505-2E9C-101B-9397-08002B2CF9AE}" pid="4" name="LinksUpToDate">
    <vt:bool>false</vt:bool>
  </property>
  <property fmtid="{D5CDD505-2E9C-101B-9397-08002B2CF9AE}" pid="5" name="MMClips">
    <vt:i4>0</vt:i4>
  </property>
  <property fmtid="{D5CDD505-2E9C-101B-9397-08002B2CF9AE}" pid="6" name="Notes">
    <vt:i4>2</vt:i4>
  </property>
  <property fmtid="{D5CDD505-2E9C-101B-9397-08002B2CF9AE}" pid="7" name="PresentationFormat">
    <vt:lpwstr>Aangepast</vt:lpwstr>
  </property>
  <property fmtid="{D5CDD505-2E9C-101B-9397-08002B2CF9AE}" pid="8" name="ScaleCrop">
    <vt:bool>false</vt:bool>
  </property>
  <property fmtid="{D5CDD505-2E9C-101B-9397-08002B2CF9AE}" pid="9" name="ShareDoc">
    <vt:bool>false</vt:bool>
  </property>
  <property fmtid="{D5CDD505-2E9C-101B-9397-08002B2CF9AE}" pid="10" name="Slides">
    <vt:i4>22</vt:i4>
  </property>
</Properties>
</file>