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7" r:id="rId3"/>
    <p:sldId id="331" r:id="rId4"/>
    <p:sldId id="338" r:id="rId5"/>
    <p:sldId id="337" r:id="rId6"/>
    <p:sldId id="339" r:id="rId7"/>
    <p:sldId id="332" r:id="rId8"/>
    <p:sldId id="340" r:id="rId9"/>
    <p:sldId id="344" r:id="rId10"/>
    <p:sldId id="359" r:id="rId11"/>
    <p:sldId id="345" r:id="rId12"/>
    <p:sldId id="342" r:id="rId13"/>
    <p:sldId id="346" r:id="rId14"/>
    <p:sldId id="343" r:id="rId15"/>
    <p:sldId id="347" r:id="rId16"/>
    <p:sldId id="348" r:id="rId17"/>
    <p:sldId id="349" r:id="rId18"/>
    <p:sldId id="333" r:id="rId19"/>
    <p:sldId id="350" r:id="rId20"/>
    <p:sldId id="351" r:id="rId21"/>
    <p:sldId id="352" r:id="rId22"/>
    <p:sldId id="353" r:id="rId23"/>
    <p:sldId id="354" r:id="rId24"/>
    <p:sldId id="334" r:id="rId25"/>
    <p:sldId id="355" r:id="rId26"/>
    <p:sldId id="356" r:id="rId27"/>
    <p:sldId id="357" r:id="rId28"/>
    <p:sldId id="358" r:id="rId29"/>
    <p:sldId id="335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054A4-D87F-4B1F-A64A-1FC02F133821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445BE51-2547-4855-A3BF-9AF55F41AE31}">
      <dgm:prSet/>
      <dgm:spPr/>
      <dgm:t>
        <a:bodyPr/>
        <a:lstStyle/>
        <a:p>
          <a:pPr algn="l" rtl="0"/>
          <a:r>
            <a:rPr lang="nl-NL" b="1" dirty="0" smtClean="0"/>
            <a:t>1. Wat is uw budget?</a:t>
          </a:r>
          <a:endParaRPr lang="nl-NL" b="1" dirty="0"/>
        </a:p>
      </dgm:t>
    </dgm:pt>
    <dgm:pt modelId="{EFCD1871-8B5B-4DBF-B869-CC8A0665BAE1}" type="parTrans" cxnId="{6D1F5B04-E275-414E-BAF4-3FA78E62100F}">
      <dgm:prSet/>
      <dgm:spPr/>
      <dgm:t>
        <a:bodyPr/>
        <a:lstStyle/>
        <a:p>
          <a:endParaRPr lang="nl-NL"/>
        </a:p>
      </dgm:t>
    </dgm:pt>
    <dgm:pt modelId="{1E968CE0-988D-4CF4-BF78-D21487C72561}" type="sibTrans" cxnId="{6D1F5B04-E275-414E-BAF4-3FA78E62100F}">
      <dgm:prSet/>
      <dgm:spPr/>
      <dgm:t>
        <a:bodyPr/>
        <a:lstStyle/>
        <a:p>
          <a:endParaRPr lang="nl-NL"/>
        </a:p>
      </dgm:t>
    </dgm:pt>
    <dgm:pt modelId="{DC3B2E21-AFF8-4948-9E96-0D1FDCE174C6}">
      <dgm:prSet/>
      <dgm:spPr/>
      <dgm:t>
        <a:bodyPr/>
        <a:lstStyle/>
        <a:p>
          <a:pPr algn="l" rtl="0"/>
          <a:r>
            <a:rPr lang="nl-NL" b="1" dirty="0" smtClean="0"/>
            <a:t>2. Benodigdheden Digitale Muziek Studio (DAW)</a:t>
          </a:r>
          <a:endParaRPr lang="nl-NL" b="1" dirty="0"/>
        </a:p>
      </dgm:t>
    </dgm:pt>
    <dgm:pt modelId="{07C46C81-7C55-4B26-AA90-0E8633BC11DC}" type="parTrans" cxnId="{63A14060-19AE-4306-8573-B399BB3D09C9}">
      <dgm:prSet/>
      <dgm:spPr/>
      <dgm:t>
        <a:bodyPr/>
        <a:lstStyle/>
        <a:p>
          <a:endParaRPr lang="nl-NL"/>
        </a:p>
      </dgm:t>
    </dgm:pt>
    <dgm:pt modelId="{C9A3E2E0-2025-4750-B591-16925917EBD1}" type="sibTrans" cxnId="{63A14060-19AE-4306-8573-B399BB3D09C9}">
      <dgm:prSet/>
      <dgm:spPr/>
      <dgm:t>
        <a:bodyPr/>
        <a:lstStyle/>
        <a:p>
          <a:endParaRPr lang="nl-NL"/>
        </a:p>
      </dgm:t>
    </dgm:pt>
    <dgm:pt modelId="{A8073637-6CD6-49F5-962E-20144F48AF1E}">
      <dgm:prSet/>
      <dgm:spPr/>
      <dgm:t>
        <a:bodyPr/>
        <a:lstStyle/>
        <a:p>
          <a:pPr algn="l" rtl="0"/>
          <a:r>
            <a:rPr lang="nl-NL" b="1" dirty="0" smtClean="0"/>
            <a:t>3. Aandachtspunten uitkiezen budgetopstelling</a:t>
          </a:r>
          <a:endParaRPr lang="nl-NL" b="1" dirty="0"/>
        </a:p>
      </dgm:t>
    </dgm:pt>
    <dgm:pt modelId="{9E6D2135-76C2-43C6-BFFF-E4F24D2CF05C}" type="parTrans" cxnId="{09860C02-533A-4E7D-B73A-C31FDC24A65D}">
      <dgm:prSet/>
      <dgm:spPr/>
      <dgm:t>
        <a:bodyPr/>
        <a:lstStyle/>
        <a:p>
          <a:endParaRPr lang="nl-NL"/>
        </a:p>
      </dgm:t>
    </dgm:pt>
    <dgm:pt modelId="{69A4D4F5-2CB9-43BE-AE53-D363E9D919EA}" type="sibTrans" cxnId="{09860C02-533A-4E7D-B73A-C31FDC24A65D}">
      <dgm:prSet/>
      <dgm:spPr/>
      <dgm:t>
        <a:bodyPr/>
        <a:lstStyle/>
        <a:p>
          <a:endParaRPr lang="nl-NL"/>
        </a:p>
      </dgm:t>
    </dgm:pt>
    <dgm:pt modelId="{EF83E8BC-17F2-4154-B7D3-C146A0ED8E47}">
      <dgm:prSet/>
      <dgm:spPr/>
      <dgm:t>
        <a:bodyPr/>
        <a:lstStyle/>
        <a:p>
          <a:pPr algn="l" rtl="0"/>
          <a:r>
            <a:rPr lang="nl-NL" b="1" dirty="0" smtClean="0"/>
            <a:t>4. Budgetopstelling tentoongesteld</a:t>
          </a:r>
          <a:endParaRPr lang="nl-NL" b="1" dirty="0"/>
        </a:p>
      </dgm:t>
    </dgm:pt>
    <dgm:pt modelId="{371D989A-4368-4518-B168-D4099345B3F6}" type="parTrans" cxnId="{9CC3A7F8-E99D-4AFD-90C5-843F79BE7DA8}">
      <dgm:prSet/>
      <dgm:spPr/>
      <dgm:t>
        <a:bodyPr/>
        <a:lstStyle/>
        <a:p>
          <a:endParaRPr lang="nl-NL"/>
        </a:p>
      </dgm:t>
    </dgm:pt>
    <dgm:pt modelId="{5612C3D5-D6DD-40BB-AC95-F65F9C2A21AC}" type="sibTrans" cxnId="{9CC3A7F8-E99D-4AFD-90C5-843F79BE7DA8}">
      <dgm:prSet/>
      <dgm:spPr/>
      <dgm:t>
        <a:bodyPr/>
        <a:lstStyle/>
        <a:p>
          <a:endParaRPr lang="nl-NL"/>
        </a:p>
      </dgm:t>
    </dgm:pt>
    <dgm:pt modelId="{1267E561-1A51-4D3B-B068-91F1D2E57190}">
      <dgm:prSet/>
      <dgm:spPr/>
      <dgm:t>
        <a:bodyPr/>
        <a:lstStyle/>
        <a:p>
          <a:pPr algn="l" rtl="0"/>
          <a:r>
            <a:rPr lang="nl-NL" b="1" dirty="0" smtClean="0">
              <a:effectLst/>
            </a:rPr>
            <a:t>5. Demonstratie budgetopstelling</a:t>
          </a:r>
          <a:endParaRPr lang="nl-NL" b="1" dirty="0">
            <a:effectLst/>
          </a:endParaRPr>
        </a:p>
      </dgm:t>
    </dgm:pt>
    <dgm:pt modelId="{970CC402-AC69-455E-831B-0774441FEB97}" type="parTrans" cxnId="{D3536AAC-0416-47B9-9F20-333C85144417}">
      <dgm:prSet/>
      <dgm:spPr/>
      <dgm:t>
        <a:bodyPr/>
        <a:lstStyle/>
        <a:p>
          <a:endParaRPr lang="nl-NL"/>
        </a:p>
      </dgm:t>
    </dgm:pt>
    <dgm:pt modelId="{F5E6AEC7-DFA0-4170-AA2A-F7EDFA638515}" type="sibTrans" cxnId="{D3536AAC-0416-47B9-9F20-333C85144417}">
      <dgm:prSet/>
      <dgm:spPr/>
      <dgm:t>
        <a:bodyPr/>
        <a:lstStyle/>
        <a:p>
          <a:endParaRPr lang="nl-NL"/>
        </a:p>
      </dgm:t>
    </dgm:pt>
    <dgm:pt modelId="{467690CF-F5D4-4D96-B954-0C0EE3500676}" type="pres">
      <dgm:prSet presAssocID="{CAC054A4-D87F-4B1F-A64A-1FC02F13382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nl-NL"/>
        </a:p>
      </dgm:t>
    </dgm:pt>
    <dgm:pt modelId="{6FB452FB-2DE6-45F4-A3FF-AF3C4FD7675B}" type="pres">
      <dgm:prSet presAssocID="{CAC054A4-D87F-4B1F-A64A-1FC02F133821}" presName="pyramid" presStyleLbl="node1" presStyleIdx="0" presStyleCnt="1"/>
      <dgm:spPr/>
    </dgm:pt>
    <dgm:pt modelId="{1C4A87C9-2749-4590-8DEC-BB0413551761}" type="pres">
      <dgm:prSet presAssocID="{CAC054A4-D87F-4B1F-A64A-1FC02F133821}" presName="theList" presStyleCnt="0"/>
      <dgm:spPr/>
    </dgm:pt>
    <dgm:pt modelId="{41699F76-8464-4800-93F3-D95FB633F1A1}" type="pres">
      <dgm:prSet presAssocID="{3445BE51-2547-4855-A3BF-9AF55F41AE31}" presName="aNode" presStyleLbl="fgAcc1" presStyleIdx="0" presStyleCnt="5" custScaleX="17575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D1AAF27-9992-472D-B10C-561BD49C97E2}" type="pres">
      <dgm:prSet presAssocID="{3445BE51-2547-4855-A3BF-9AF55F41AE31}" presName="aSpace" presStyleCnt="0"/>
      <dgm:spPr/>
    </dgm:pt>
    <dgm:pt modelId="{5D6F2BD3-9965-4601-859F-F49CA2C393CA}" type="pres">
      <dgm:prSet presAssocID="{DC3B2E21-AFF8-4948-9E96-0D1FDCE174C6}" presName="aNode" presStyleLbl="fgAcc1" presStyleIdx="1" presStyleCnt="5" custScaleX="17725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4304066-6835-4A82-A71C-6CF77388E60C}" type="pres">
      <dgm:prSet presAssocID="{DC3B2E21-AFF8-4948-9E96-0D1FDCE174C6}" presName="aSpace" presStyleCnt="0"/>
      <dgm:spPr/>
    </dgm:pt>
    <dgm:pt modelId="{C07CD3F6-03E0-4B23-973D-88D5C4BB705D}" type="pres">
      <dgm:prSet presAssocID="{A8073637-6CD6-49F5-962E-20144F48AF1E}" presName="aNode" presStyleLbl="fgAcc1" presStyleIdx="2" presStyleCnt="5" custScaleX="17575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2662577-A1AC-4101-8100-1040930C924C}" type="pres">
      <dgm:prSet presAssocID="{A8073637-6CD6-49F5-962E-20144F48AF1E}" presName="aSpace" presStyleCnt="0"/>
      <dgm:spPr/>
    </dgm:pt>
    <dgm:pt modelId="{A7A080E7-98CB-4820-B641-1A8014DC0C28}" type="pres">
      <dgm:prSet presAssocID="{EF83E8BC-17F2-4154-B7D3-C146A0ED8E47}" presName="aNode" presStyleLbl="fgAcc1" presStyleIdx="3" presStyleCnt="5" custScaleX="17575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83D69F6-8C1A-4918-840F-86F47A142D85}" type="pres">
      <dgm:prSet presAssocID="{EF83E8BC-17F2-4154-B7D3-C146A0ED8E47}" presName="aSpace" presStyleCnt="0"/>
      <dgm:spPr/>
    </dgm:pt>
    <dgm:pt modelId="{707A24C8-8BB7-4C7A-ACD9-D61AF6D2B418}" type="pres">
      <dgm:prSet presAssocID="{1267E561-1A51-4D3B-B068-91F1D2E57190}" presName="aNode" presStyleLbl="fgAcc1" presStyleIdx="4" presStyleCnt="5" custScaleX="17575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345610E-5BD9-41BD-9A08-1C0145B5B014}" type="pres">
      <dgm:prSet presAssocID="{1267E561-1A51-4D3B-B068-91F1D2E57190}" presName="aSpace" presStyleCnt="0"/>
      <dgm:spPr/>
    </dgm:pt>
  </dgm:ptLst>
  <dgm:cxnLst>
    <dgm:cxn modelId="{9CC3A7F8-E99D-4AFD-90C5-843F79BE7DA8}" srcId="{CAC054A4-D87F-4B1F-A64A-1FC02F133821}" destId="{EF83E8BC-17F2-4154-B7D3-C146A0ED8E47}" srcOrd="3" destOrd="0" parTransId="{371D989A-4368-4518-B168-D4099345B3F6}" sibTransId="{5612C3D5-D6DD-40BB-AC95-F65F9C2A21AC}"/>
    <dgm:cxn modelId="{09860C02-533A-4E7D-B73A-C31FDC24A65D}" srcId="{CAC054A4-D87F-4B1F-A64A-1FC02F133821}" destId="{A8073637-6CD6-49F5-962E-20144F48AF1E}" srcOrd="2" destOrd="0" parTransId="{9E6D2135-76C2-43C6-BFFF-E4F24D2CF05C}" sibTransId="{69A4D4F5-2CB9-43BE-AE53-D363E9D919EA}"/>
    <dgm:cxn modelId="{390D462E-D500-436B-8D71-C14475EFA7F5}" type="presOf" srcId="{DC3B2E21-AFF8-4948-9E96-0D1FDCE174C6}" destId="{5D6F2BD3-9965-4601-859F-F49CA2C393CA}" srcOrd="0" destOrd="0" presId="urn:microsoft.com/office/officeart/2005/8/layout/pyramid2"/>
    <dgm:cxn modelId="{6D1F5B04-E275-414E-BAF4-3FA78E62100F}" srcId="{CAC054A4-D87F-4B1F-A64A-1FC02F133821}" destId="{3445BE51-2547-4855-A3BF-9AF55F41AE31}" srcOrd="0" destOrd="0" parTransId="{EFCD1871-8B5B-4DBF-B869-CC8A0665BAE1}" sibTransId="{1E968CE0-988D-4CF4-BF78-D21487C72561}"/>
    <dgm:cxn modelId="{D3536AAC-0416-47B9-9F20-333C85144417}" srcId="{CAC054A4-D87F-4B1F-A64A-1FC02F133821}" destId="{1267E561-1A51-4D3B-B068-91F1D2E57190}" srcOrd="4" destOrd="0" parTransId="{970CC402-AC69-455E-831B-0774441FEB97}" sibTransId="{F5E6AEC7-DFA0-4170-AA2A-F7EDFA638515}"/>
    <dgm:cxn modelId="{0F2769C6-F97B-4259-8D4C-6F883488B016}" type="presOf" srcId="{1267E561-1A51-4D3B-B068-91F1D2E57190}" destId="{707A24C8-8BB7-4C7A-ACD9-D61AF6D2B418}" srcOrd="0" destOrd="0" presId="urn:microsoft.com/office/officeart/2005/8/layout/pyramid2"/>
    <dgm:cxn modelId="{C24DCF07-3733-44A9-A8B7-ECA9EEB93709}" type="presOf" srcId="{A8073637-6CD6-49F5-962E-20144F48AF1E}" destId="{C07CD3F6-03E0-4B23-973D-88D5C4BB705D}" srcOrd="0" destOrd="0" presId="urn:microsoft.com/office/officeart/2005/8/layout/pyramid2"/>
    <dgm:cxn modelId="{74937453-3CCC-4F9B-9B34-0C5951F29129}" type="presOf" srcId="{EF83E8BC-17F2-4154-B7D3-C146A0ED8E47}" destId="{A7A080E7-98CB-4820-B641-1A8014DC0C28}" srcOrd="0" destOrd="0" presId="urn:microsoft.com/office/officeart/2005/8/layout/pyramid2"/>
    <dgm:cxn modelId="{A1C97FA6-6BD9-4F7B-A7F6-14085C9C651A}" type="presOf" srcId="{CAC054A4-D87F-4B1F-A64A-1FC02F133821}" destId="{467690CF-F5D4-4D96-B954-0C0EE3500676}" srcOrd="0" destOrd="0" presId="urn:microsoft.com/office/officeart/2005/8/layout/pyramid2"/>
    <dgm:cxn modelId="{8FC19004-E6C5-4373-891A-ACD9FFEB46C2}" type="presOf" srcId="{3445BE51-2547-4855-A3BF-9AF55F41AE31}" destId="{41699F76-8464-4800-93F3-D95FB633F1A1}" srcOrd="0" destOrd="0" presId="urn:microsoft.com/office/officeart/2005/8/layout/pyramid2"/>
    <dgm:cxn modelId="{63A14060-19AE-4306-8573-B399BB3D09C9}" srcId="{CAC054A4-D87F-4B1F-A64A-1FC02F133821}" destId="{DC3B2E21-AFF8-4948-9E96-0D1FDCE174C6}" srcOrd="1" destOrd="0" parTransId="{07C46C81-7C55-4B26-AA90-0E8633BC11DC}" sibTransId="{C9A3E2E0-2025-4750-B591-16925917EBD1}"/>
    <dgm:cxn modelId="{2D14D32E-690F-4599-9569-69504C6D10D2}" type="presParOf" srcId="{467690CF-F5D4-4D96-B954-0C0EE3500676}" destId="{6FB452FB-2DE6-45F4-A3FF-AF3C4FD7675B}" srcOrd="0" destOrd="0" presId="urn:microsoft.com/office/officeart/2005/8/layout/pyramid2"/>
    <dgm:cxn modelId="{83DE6B31-CD3A-47B3-A5B1-DD8794D6439B}" type="presParOf" srcId="{467690CF-F5D4-4D96-B954-0C0EE3500676}" destId="{1C4A87C9-2749-4590-8DEC-BB0413551761}" srcOrd="1" destOrd="0" presId="urn:microsoft.com/office/officeart/2005/8/layout/pyramid2"/>
    <dgm:cxn modelId="{4D4471A8-89A9-4E3A-BBF8-D2DC44F1D66F}" type="presParOf" srcId="{1C4A87C9-2749-4590-8DEC-BB0413551761}" destId="{41699F76-8464-4800-93F3-D95FB633F1A1}" srcOrd="0" destOrd="0" presId="urn:microsoft.com/office/officeart/2005/8/layout/pyramid2"/>
    <dgm:cxn modelId="{C98701AC-E72B-4A5F-852B-A8B00A24FC6E}" type="presParOf" srcId="{1C4A87C9-2749-4590-8DEC-BB0413551761}" destId="{BD1AAF27-9992-472D-B10C-561BD49C97E2}" srcOrd="1" destOrd="0" presId="urn:microsoft.com/office/officeart/2005/8/layout/pyramid2"/>
    <dgm:cxn modelId="{F22BB8B1-0A77-4A48-AF9E-D9405A7863EF}" type="presParOf" srcId="{1C4A87C9-2749-4590-8DEC-BB0413551761}" destId="{5D6F2BD3-9965-4601-859F-F49CA2C393CA}" srcOrd="2" destOrd="0" presId="urn:microsoft.com/office/officeart/2005/8/layout/pyramid2"/>
    <dgm:cxn modelId="{BD803119-EF90-4654-9D56-B29C04173C92}" type="presParOf" srcId="{1C4A87C9-2749-4590-8DEC-BB0413551761}" destId="{24304066-6835-4A82-A71C-6CF77388E60C}" srcOrd="3" destOrd="0" presId="urn:microsoft.com/office/officeart/2005/8/layout/pyramid2"/>
    <dgm:cxn modelId="{E6657003-39F1-4A3F-B5E4-13D6E985E00B}" type="presParOf" srcId="{1C4A87C9-2749-4590-8DEC-BB0413551761}" destId="{C07CD3F6-03E0-4B23-973D-88D5C4BB705D}" srcOrd="4" destOrd="0" presId="urn:microsoft.com/office/officeart/2005/8/layout/pyramid2"/>
    <dgm:cxn modelId="{7E6A4275-243B-4C5F-B350-0869D9ED375C}" type="presParOf" srcId="{1C4A87C9-2749-4590-8DEC-BB0413551761}" destId="{B2662577-A1AC-4101-8100-1040930C924C}" srcOrd="5" destOrd="0" presId="urn:microsoft.com/office/officeart/2005/8/layout/pyramid2"/>
    <dgm:cxn modelId="{B1B07EA9-2715-4901-9376-E698D87E037C}" type="presParOf" srcId="{1C4A87C9-2749-4590-8DEC-BB0413551761}" destId="{A7A080E7-98CB-4820-B641-1A8014DC0C28}" srcOrd="6" destOrd="0" presId="urn:microsoft.com/office/officeart/2005/8/layout/pyramid2"/>
    <dgm:cxn modelId="{8910E283-C776-4A6B-8DA9-F29ED595FC13}" type="presParOf" srcId="{1C4A87C9-2749-4590-8DEC-BB0413551761}" destId="{983D69F6-8C1A-4918-840F-86F47A142D85}" srcOrd="7" destOrd="0" presId="urn:microsoft.com/office/officeart/2005/8/layout/pyramid2"/>
    <dgm:cxn modelId="{44B34614-2A20-43F9-B85B-03F2FA2C2312}" type="presParOf" srcId="{1C4A87C9-2749-4590-8DEC-BB0413551761}" destId="{707A24C8-8BB7-4C7A-ACD9-D61AF6D2B418}" srcOrd="8" destOrd="0" presId="urn:microsoft.com/office/officeart/2005/8/layout/pyramid2"/>
    <dgm:cxn modelId="{C4F85C6D-5B03-46C8-9FC5-E0DB1C8DC92E}" type="presParOf" srcId="{1C4A87C9-2749-4590-8DEC-BB0413551761}" destId="{E345610E-5BD9-41BD-9A08-1C0145B5B01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EE412A-0054-4B7A-BAF5-720D1ED55D4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866CD94-1FE2-4216-A737-C3F89D2058A5}">
      <dgm:prSet/>
      <dgm:spPr/>
      <dgm:t>
        <a:bodyPr/>
        <a:lstStyle/>
        <a:p>
          <a:pPr algn="l" rtl="0"/>
          <a:r>
            <a:rPr lang="nl-NL" b="1" dirty="0" smtClean="0"/>
            <a:t>1.	Computer + Software</a:t>
          </a:r>
          <a:endParaRPr lang="nl-NL" dirty="0"/>
        </a:p>
      </dgm:t>
    </dgm:pt>
    <dgm:pt modelId="{75E1669E-06AC-4AB5-A5DB-E2BDEE3E3D59}" type="parTrans" cxnId="{BA06B62F-4B00-463C-84C2-D693E51339EE}">
      <dgm:prSet/>
      <dgm:spPr/>
      <dgm:t>
        <a:bodyPr/>
        <a:lstStyle/>
        <a:p>
          <a:endParaRPr lang="nl-NL"/>
        </a:p>
      </dgm:t>
    </dgm:pt>
    <dgm:pt modelId="{E49FED49-90D7-4C53-B394-DC66878262C0}" type="sibTrans" cxnId="{BA06B62F-4B00-463C-84C2-D693E51339EE}">
      <dgm:prSet/>
      <dgm:spPr/>
      <dgm:t>
        <a:bodyPr/>
        <a:lstStyle/>
        <a:p>
          <a:endParaRPr lang="nl-NL"/>
        </a:p>
      </dgm:t>
    </dgm:pt>
    <dgm:pt modelId="{F9E78D8C-6405-41E9-A70A-955EDAFF7F94}">
      <dgm:prSet/>
      <dgm:spPr/>
      <dgm:t>
        <a:bodyPr/>
        <a:lstStyle/>
        <a:p>
          <a:pPr algn="l" rtl="0"/>
          <a:r>
            <a:rPr lang="nl-NL" b="1" dirty="0" smtClean="0"/>
            <a:t>2. 	</a:t>
          </a:r>
          <a:r>
            <a:rPr lang="nl-NL" b="1" dirty="0" smtClean="0"/>
            <a:t>Monitor systeem </a:t>
          </a:r>
          <a:endParaRPr lang="nl-NL" dirty="0"/>
        </a:p>
      </dgm:t>
    </dgm:pt>
    <dgm:pt modelId="{EAD02A97-A973-471C-BCE9-7B8BF3BF48B0}" type="parTrans" cxnId="{65F3DA22-370C-4070-8619-3BAA0D323BB5}">
      <dgm:prSet/>
      <dgm:spPr/>
      <dgm:t>
        <a:bodyPr/>
        <a:lstStyle/>
        <a:p>
          <a:endParaRPr lang="nl-NL"/>
        </a:p>
      </dgm:t>
    </dgm:pt>
    <dgm:pt modelId="{174EE8FA-0460-40ED-9F01-AD788F80C34A}" type="sibTrans" cxnId="{65F3DA22-370C-4070-8619-3BAA0D323BB5}">
      <dgm:prSet/>
      <dgm:spPr/>
      <dgm:t>
        <a:bodyPr/>
        <a:lstStyle/>
        <a:p>
          <a:endParaRPr lang="nl-NL"/>
        </a:p>
      </dgm:t>
    </dgm:pt>
    <dgm:pt modelId="{70FA7CBA-AB48-4D51-9C0A-CC3E6211E982}">
      <dgm:prSet/>
      <dgm:spPr/>
      <dgm:t>
        <a:bodyPr/>
        <a:lstStyle/>
        <a:p>
          <a:pPr algn="l" rtl="0"/>
          <a:r>
            <a:rPr lang="nl-NL" b="1" dirty="0" smtClean="0"/>
            <a:t>3.	Audio Interface (Geluidskaart)</a:t>
          </a:r>
          <a:endParaRPr lang="nl-NL" dirty="0"/>
        </a:p>
      </dgm:t>
    </dgm:pt>
    <dgm:pt modelId="{40A08D05-B351-47F5-BAC7-0161CECBD1ED}" type="parTrans" cxnId="{8FBECD89-8506-4A97-A3A5-812E58916BD7}">
      <dgm:prSet/>
      <dgm:spPr/>
      <dgm:t>
        <a:bodyPr/>
        <a:lstStyle/>
        <a:p>
          <a:endParaRPr lang="nl-NL"/>
        </a:p>
      </dgm:t>
    </dgm:pt>
    <dgm:pt modelId="{FA64FE7F-75BD-4C49-A463-21A342D76C29}" type="sibTrans" cxnId="{8FBECD89-8506-4A97-A3A5-812E58916BD7}">
      <dgm:prSet/>
      <dgm:spPr/>
      <dgm:t>
        <a:bodyPr/>
        <a:lstStyle/>
        <a:p>
          <a:endParaRPr lang="nl-NL"/>
        </a:p>
      </dgm:t>
    </dgm:pt>
    <dgm:pt modelId="{6C674425-9D31-40B2-A8B1-A228A12DDBE4}">
      <dgm:prSet/>
      <dgm:spPr/>
      <dgm:t>
        <a:bodyPr/>
        <a:lstStyle/>
        <a:p>
          <a:pPr algn="l" rtl="0"/>
          <a:r>
            <a:rPr lang="nl-NL" b="1" dirty="0" smtClean="0"/>
            <a:t>4.	Midi </a:t>
          </a:r>
          <a:r>
            <a:rPr lang="nl-NL" b="1" dirty="0" err="1" smtClean="0"/>
            <a:t>keybord</a:t>
          </a:r>
          <a:r>
            <a:rPr lang="nl-NL" b="1" dirty="0" smtClean="0"/>
            <a:t> (Midi-</a:t>
          </a:r>
          <a:r>
            <a:rPr lang="nl-NL" b="1" dirty="0" smtClean="0"/>
            <a:t>Controller)</a:t>
          </a:r>
          <a:endParaRPr lang="nl-NL" dirty="0"/>
        </a:p>
      </dgm:t>
    </dgm:pt>
    <dgm:pt modelId="{50618A1B-20D2-4367-8291-08F7D0BB5FF9}" type="parTrans" cxnId="{B2E4B9F4-3D7D-472F-8A11-5A219CF2E70C}">
      <dgm:prSet/>
      <dgm:spPr/>
      <dgm:t>
        <a:bodyPr/>
        <a:lstStyle/>
        <a:p>
          <a:endParaRPr lang="nl-NL"/>
        </a:p>
      </dgm:t>
    </dgm:pt>
    <dgm:pt modelId="{C5BF9AD5-A8B6-4202-BD7B-2A724AF81C0B}" type="sibTrans" cxnId="{B2E4B9F4-3D7D-472F-8A11-5A219CF2E70C}">
      <dgm:prSet/>
      <dgm:spPr/>
      <dgm:t>
        <a:bodyPr/>
        <a:lstStyle/>
        <a:p>
          <a:endParaRPr lang="nl-NL"/>
        </a:p>
      </dgm:t>
    </dgm:pt>
    <dgm:pt modelId="{BE3A96DD-D250-4677-949A-E1D7C30C49B5}">
      <dgm:prSet/>
      <dgm:spPr/>
      <dgm:t>
        <a:bodyPr/>
        <a:lstStyle/>
        <a:p>
          <a:pPr algn="l" rtl="0"/>
          <a:r>
            <a:rPr lang="nl-NL" b="1" dirty="0" smtClean="0"/>
            <a:t>5.	</a:t>
          </a:r>
          <a:r>
            <a:rPr lang="nl-NL" b="1" dirty="0" smtClean="0"/>
            <a:t>Microfoon</a:t>
          </a:r>
          <a:endParaRPr lang="nl-NL" dirty="0"/>
        </a:p>
      </dgm:t>
    </dgm:pt>
    <dgm:pt modelId="{FCE49D53-A517-435F-89FA-FB0D30EA17AB}" type="parTrans" cxnId="{92C0FE8B-25B7-4846-89E0-D2BA32ABC3C0}">
      <dgm:prSet/>
      <dgm:spPr/>
      <dgm:t>
        <a:bodyPr/>
        <a:lstStyle/>
        <a:p>
          <a:endParaRPr lang="nl-NL"/>
        </a:p>
      </dgm:t>
    </dgm:pt>
    <dgm:pt modelId="{5B9AEF58-3CD3-4821-A2C4-C7271FA1F6D4}" type="sibTrans" cxnId="{92C0FE8B-25B7-4846-89E0-D2BA32ABC3C0}">
      <dgm:prSet/>
      <dgm:spPr/>
      <dgm:t>
        <a:bodyPr/>
        <a:lstStyle/>
        <a:p>
          <a:endParaRPr lang="nl-NL"/>
        </a:p>
      </dgm:t>
    </dgm:pt>
    <dgm:pt modelId="{BF6F34F8-DC25-46CC-B2F7-26D07FCF8AC7}">
      <dgm:prSet/>
      <dgm:spPr/>
      <dgm:t>
        <a:bodyPr/>
        <a:lstStyle/>
        <a:p>
          <a:pPr algn="l" rtl="0"/>
          <a:r>
            <a:rPr lang="nl-NL" b="1" dirty="0" smtClean="0"/>
            <a:t>6.	Reflectie-filter</a:t>
          </a:r>
          <a:endParaRPr lang="nl-NL" dirty="0"/>
        </a:p>
      </dgm:t>
    </dgm:pt>
    <dgm:pt modelId="{BFFAAFBC-E570-42AC-A896-F349DDF21CF2}" type="parTrans" cxnId="{CB68CF4E-F72B-43F2-B21A-AB7331B25CB6}">
      <dgm:prSet/>
      <dgm:spPr/>
      <dgm:t>
        <a:bodyPr/>
        <a:lstStyle/>
        <a:p>
          <a:endParaRPr lang="nl-NL"/>
        </a:p>
      </dgm:t>
    </dgm:pt>
    <dgm:pt modelId="{42D84E52-6200-4736-AB78-D13EFA656FB4}" type="sibTrans" cxnId="{CB68CF4E-F72B-43F2-B21A-AB7331B25CB6}">
      <dgm:prSet/>
      <dgm:spPr/>
      <dgm:t>
        <a:bodyPr/>
        <a:lstStyle/>
        <a:p>
          <a:endParaRPr lang="nl-NL"/>
        </a:p>
      </dgm:t>
    </dgm:pt>
    <dgm:pt modelId="{387807E0-579A-4087-9BBE-014F98AFA358}" type="pres">
      <dgm:prSet presAssocID="{4DEE412A-0054-4B7A-BAF5-720D1ED55D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D3DBBFD-0A3A-40B1-A1B9-94E6AAFA1E6E}" type="pres">
      <dgm:prSet presAssocID="{F866CD94-1FE2-4216-A737-C3F89D2058A5}" presName="circle1" presStyleLbl="node1" presStyleIdx="0" presStyleCnt="6"/>
      <dgm:spPr/>
    </dgm:pt>
    <dgm:pt modelId="{39059BFB-71FB-4A0E-950E-14F0B1E60F02}" type="pres">
      <dgm:prSet presAssocID="{F866CD94-1FE2-4216-A737-C3F89D2058A5}" presName="space" presStyleCnt="0"/>
      <dgm:spPr/>
    </dgm:pt>
    <dgm:pt modelId="{A6187515-AB50-4953-9837-8AE653AEF7BD}" type="pres">
      <dgm:prSet presAssocID="{F866CD94-1FE2-4216-A737-C3F89D2058A5}" presName="rect1" presStyleLbl="alignAcc1" presStyleIdx="0" presStyleCnt="6"/>
      <dgm:spPr/>
    </dgm:pt>
    <dgm:pt modelId="{7DF54FF4-E24A-4E59-BA08-4128CB6CBFDF}" type="pres">
      <dgm:prSet presAssocID="{F9E78D8C-6405-41E9-A70A-955EDAFF7F94}" presName="vertSpace2" presStyleLbl="node1" presStyleIdx="0" presStyleCnt="6"/>
      <dgm:spPr/>
    </dgm:pt>
    <dgm:pt modelId="{10080C65-ED92-4F00-90FF-0BE6D60B77A2}" type="pres">
      <dgm:prSet presAssocID="{F9E78D8C-6405-41E9-A70A-955EDAFF7F94}" presName="circle2" presStyleLbl="node1" presStyleIdx="1" presStyleCnt="6"/>
      <dgm:spPr/>
    </dgm:pt>
    <dgm:pt modelId="{314D1597-D054-476F-A533-4797C9A5CA79}" type="pres">
      <dgm:prSet presAssocID="{F9E78D8C-6405-41E9-A70A-955EDAFF7F94}" presName="rect2" presStyleLbl="alignAcc1" presStyleIdx="1" presStyleCnt="6" custLinFactNeighborX="892" custLinFactNeighborY="509"/>
      <dgm:spPr/>
      <dgm:t>
        <a:bodyPr/>
        <a:lstStyle/>
        <a:p>
          <a:endParaRPr lang="nl-NL"/>
        </a:p>
      </dgm:t>
    </dgm:pt>
    <dgm:pt modelId="{14BF71C5-997C-455D-A00E-530F7371831A}" type="pres">
      <dgm:prSet presAssocID="{70FA7CBA-AB48-4D51-9C0A-CC3E6211E982}" presName="vertSpace3" presStyleLbl="node1" presStyleIdx="1" presStyleCnt="6"/>
      <dgm:spPr/>
    </dgm:pt>
    <dgm:pt modelId="{45D4F00A-F932-48CF-B393-6CC74352AAF6}" type="pres">
      <dgm:prSet presAssocID="{70FA7CBA-AB48-4D51-9C0A-CC3E6211E982}" presName="circle3" presStyleLbl="node1" presStyleIdx="2" presStyleCnt="6"/>
      <dgm:spPr/>
    </dgm:pt>
    <dgm:pt modelId="{BA9AFDC5-A63D-4E98-8DA0-63B6724DC62B}" type="pres">
      <dgm:prSet presAssocID="{70FA7CBA-AB48-4D51-9C0A-CC3E6211E982}" presName="rect3" presStyleLbl="alignAcc1" presStyleIdx="2" presStyleCnt="6"/>
      <dgm:spPr/>
      <dgm:t>
        <a:bodyPr/>
        <a:lstStyle/>
        <a:p>
          <a:endParaRPr lang="nl-NL"/>
        </a:p>
      </dgm:t>
    </dgm:pt>
    <dgm:pt modelId="{249C540B-8890-4E95-BA79-B7A24A38CD6B}" type="pres">
      <dgm:prSet presAssocID="{6C674425-9D31-40B2-A8B1-A228A12DDBE4}" presName="vertSpace4" presStyleLbl="node1" presStyleIdx="2" presStyleCnt="6"/>
      <dgm:spPr/>
    </dgm:pt>
    <dgm:pt modelId="{2567392D-76D2-41A7-9CFD-555D33A785A1}" type="pres">
      <dgm:prSet presAssocID="{6C674425-9D31-40B2-A8B1-A228A12DDBE4}" presName="circle4" presStyleLbl="node1" presStyleIdx="3" presStyleCnt="6"/>
      <dgm:spPr/>
    </dgm:pt>
    <dgm:pt modelId="{23764C2C-6E3E-430C-AEDD-94EB8E1C97AD}" type="pres">
      <dgm:prSet presAssocID="{6C674425-9D31-40B2-A8B1-A228A12DDBE4}" presName="rect4" presStyleLbl="alignAcc1" presStyleIdx="3" presStyleCnt="6" custScaleX="100715"/>
      <dgm:spPr/>
    </dgm:pt>
    <dgm:pt modelId="{40A989D3-49AA-42C2-A609-7AED01D0E4B1}" type="pres">
      <dgm:prSet presAssocID="{BE3A96DD-D250-4677-949A-E1D7C30C49B5}" presName="vertSpace5" presStyleLbl="node1" presStyleIdx="3" presStyleCnt="6"/>
      <dgm:spPr/>
    </dgm:pt>
    <dgm:pt modelId="{6A366294-19C7-4D1D-8BAA-631109736CCB}" type="pres">
      <dgm:prSet presAssocID="{BE3A96DD-D250-4677-949A-E1D7C30C49B5}" presName="circle5" presStyleLbl="node1" presStyleIdx="4" presStyleCnt="6"/>
      <dgm:spPr/>
    </dgm:pt>
    <dgm:pt modelId="{D7500A18-E656-4505-A024-5F90043AD416}" type="pres">
      <dgm:prSet presAssocID="{BE3A96DD-D250-4677-949A-E1D7C30C49B5}" presName="rect5" presStyleLbl="alignAcc1" presStyleIdx="4" presStyleCnt="6"/>
      <dgm:spPr/>
    </dgm:pt>
    <dgm:pt modelId="{313CA149-ABC5-42BA-A8D0-CFC4271F3F73}" type="pres">
      <dgm:prSet presAssocID="{BF6F34F8-DC25-46CC-B2F7-26D07FCF8AC7}" presName="vertSpace6" presStyleLbl="node1" presStyleIdx="4" presStyleCnt="6"/>
      <dgm:spPr/>
    </dgm:pt>
    <dgm:pt modelId="{E274469A-B284-4FFA-9380-490E3E9117EB}" type="pres">
      <dgm:prSet presAssocID="{BF6F34F8-DC25-46CC-B2F7-26D07FCF8AC7}" presName="circle6" presStyleLbl="node1" presStyleIdx="5" presStyleCnt="6"/>
      <dgm:spPr/>
    </dgm:pt>
    <dgm:pt modelId="{FCE1DAFA-A559-4EE6-9C2F-ECE3479B5908}" type="pres">
      <dgm:prSet presAssocID="{BF6F34F8-DC25-46CC-B2F7-26D07FCF8AC7}" presName="rect6" presStyleLbl="alignAcc1" presStyleIdx="5" presStyleCnt="6"/>
      <dgm:spPr/>
      <dgm:t>
        <a:bodyPr/>
        <a:lstStyle/>
        <a:p>
          <a:endParaRPr lang="nl-NL"/>
        </a:p>
      </dgm:t>
    </dgm:pt>
    <dgm:pt modelId="{F335132B-A31D-4EF1-AA3C-95C2B2F37E72}" type="pres">
      <dgm:prSet presAssocID="{F866CD94-1FE2-4216-A737-C3F89D2058A5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3C05EA11-8CF6-4E96-AB70-5F834FD00BE7}" type="pres">
      <dgm:prSet presAssocID="{F9E78D8C-6405-41E9-A70A-955EDAFF7F94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94B93A-C011-4A56-ADB3-96B95BDAA729}" type="pres">
      <dgm:prSet presAssocID="{70FA7CBA-AB48-4D51-9C0A-CC3E6211E98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86DF0A-EF92-4128-8F24-10EA2215BD47}" type="pres">
      <dgm:prSet presAssocID="{6C674425-9D31-40B2-A8B1-A228A12DDBE4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8F9A6E98-52FC-470D-9201-13038BB75B66}" type="pres">
      <dgm:prSet presAssocID="{BE3A96DD-D250-4677-949A-E1D7C30C49B5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657E4A5D-444E-4384-8D71-B8B9EE726633}" type="pres">
      <dgm:prSet presAssocID="{BF6F34F8-DC25-46CC-B2F7-26D07FCF8AC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B68CF4E-F72B-43F2-B21A-AB7331B25CB6}" srcId="{4DEE412A-0054-4B7A-BAF5-720D1ED55D43}" destId="{BF6F34F8-DC25-46CC-B2F7-26D07FCF8AC7}" srcOrd="5" destOrd="0" parTransId="{BFFAAFBC-E570-42AC-A896-F349DDF21CF2}" sibTransId="{42D84E52-6200-4736-AB78-D13EFA656FB4}"/>
    <dgm:cxn modelId="{92C0FE8B-25B7-4846-89E0-D2BA32ABC3C0}" srcId="{4DEE412A-0054-4B7A-BAF5-720D1ED55D43}" destId="{BE3A96DD-D250-4677-949A-E1D7C30C49B5}" srcOrd="4" destOrd="0" parTransId="{FCE49D53-A517-435F-89FA-FB0D30EA17AB}" sibTransId="{5B9AEF58-3CD3-4821-A2C4-C7271FA1F6D4}"/>
    <dgm:cxn modelId="{B2E4B9F4-3D7D-472F-8A11-5A219CF2E70C}" srcId="{4DEE412A-0054-4B7A-BAF5-720D1ED55D43}" destId="{6C674425-9D31-40B2-A8B1-A228A12DDBE4}" srcOrd="3" destOrd="0" parTransId="{50618A1B-20D2-4367-8291-08F7D0BB5FF9}" sibTransId="{C5BF9AD5-A8B6-4202-BD7B-2A724AF81C0B}"/>
    <dgm:cxn modelId="{1BF0646C-03B1-4AAC-A5DB-1281FFE0FD1F}" type="presOf" srcId="{70FA7CBA-AB48-4D51-9C0A-CC3E6211E982}" destId="{A694B93A-C011-4A56-ADB3-96B95BDAA729}" srcOrd="1" destOrd="0" presId="urn:microsoft.com/office/officeart/2005/8/layout/target3"/>
    <dgm:cxn modelId="{18777380-B9F1-4184-8BA4-93F7D0293405}" type="presOf" srcId="{4DEE412A-0054-4B7A-BAF5-720D1ED55D43}" destId="{387807E0-579A-4087-9BBE-014F98AFA358}" srcOrd="0" destOrd="0" presId="urn:microsoft.com/office/officeart/2005/8/layout/target3"/>
    <dgm:cxn modelId="{59A174E0-D1A7-4BFB-8554-6E0570F1F026}" type="presOf" srcId="{BE3A96DD-D250-4677-949A-E1D7C30C49B5}" destId="{D7500A18-E656-4505-A024-5F90043AD416}" srcOrd="0" destOrd="0" presId="urn:microsoft.com/office/officeart/2005/8/layout/target3"/>
    <dgm:cxn modelId="{CFA78D22-9A3D-41F5-AE5F-BECF3E87DEB3}" type="presOf" srcId="{BF6F34F8-DC25-46CC-B2F7-26D07FCF8AC7}" destId="{657E4A5D-444E-4384-8D71-B8B9EE726633}" srcOrd="1" destOrd="0" presId="urn:microsoft.com/office/officeart/2005/8/layout/target3"/>
    <dgm:cxn modelId="{FA44B04B-297D-493B-8D68-100A1B9A8315}" type="presOf" srcId="{F866CD94-1FE2-4216-A737-C3F89D2058A5}" destId="{F335132B-A31D-4EF1-AA3C-95C2B2F37E72}" srcOrd="1" destOrd="0" presId="urn:microsoft.com/office/officeart/2005/8/layout/target3"/>
    <dgm:cxn modelId="{F486FFE0-100F-4CBC-9159-BA5FB88A3216}" type="presOf" srcId="{6C674425-9D31-40B2-A8B1-A228A12DDBE4}" destId="{23764C2C-6E3E-430C-AEDD-94EB8E1C97AD}" srcOrd="0" destOrd="0" presId="urn:microsoft.com/office/officeart/2005/8/layout/target3"/>
    <dgm:cxn modelId="{65C2D5AF-99CA-4D50-A3C8-AA9EFDF2A235}" type="presOf" srcId="{BE3A96DD-D250-4677-949A-E1D7C30C49B5}" destId="{8F9A6E98-52FC-470D-9201-13038BB75B66}" srcOrd="1" destOrd="0" presId="urn:microsoft.com/office/officeart/2005/8/layout/target3"/>
    <dgm:cxn modelId="{5B79CB6E-9464-4BCD-9669-E4FE5451E6F5}" type="presOf" srcId="{F866CD94-1FE2-4216-A737-C3F89D2058A5}" destId="{A6187515-AB50-4953-9837-8AE653AEF7BD}" srcOrd="0" destOrd="0" presId="urn:microsoft.com/office/officeart/2005/8/layout/target3"/>
    <dgm:cxn modelId="{65F3DA22-370C-4070-8619-3BAA0D323BB5}" srcId="{4DEE412A-0054-4B7A-BAF5-720D1ED55D43}" destId="{F9E78D8C-6405-41E9-A70A-955EDAFF7F94}" srcOrd="1" destOrd="0" parTransId="{EAD02A97-A973-471C-BCE9-7B8BF3BF48B0}" sibTransId="{174EE8FA-0460-40ED-9F01-AD788F80C34A}"/>
    <dgm:cxn modelId="{762D12B0-BAE5-4795-913A-5701ECF21513}" type="presOf" srcId="{70FA7CBA-AB48-4D51-9C0A-CC3E6211E982}" destId="{BA9AFDC5-A63D-4E98-8DA0-63B6724DC62B}" srcOrd="0" destOrd="0" presId="urn:microsoft.com/office/officeart/2005/8/layout/target3"/>
    <dgm:cxn modelId="{BA06B62F-4B00-463C-84C2-D693E51339EE}" srcId="{4DEE412A-0054-4B7A-BAF5-720D1ED55D43}" destId="{F866CD94-1FE2-4216-A737-C3F89D2058A5}" srcOrd="0" destOrd="0" parTransId="{75E1669E-06AC-4AB5-A5DB-E2BDEE3E3D59}" sibTransId="{E49FED49-90D7-4C53-B394-DC66878262C0}"/>
    <dgm:cxn modelId="{8FBECD89-8506-4A97-A3A5-812E58916BD7}" srcId="{4DEE412A-0054-4B7A-BAF5-720D1ED55D43}" destId="{70FA7CBA-AB48-4D51-9C0A-CC3E6211E982}" srcOrd="2" destOrd="0" parTransId="{40A08D05-B351-47F5-BAC7-0161CECBD1ED}" sibTransId="{FA64FE7F-75BD-4C49-A463-21A342D76C29}"/>
    <dgm:cxn modelId="{4BB8556F-3D45-4EE9-8CC8-2B55467EB621}" type="presOf" srcId="{F9E78D8C-6405-41E9-A70A-955EDAFF7F94}" destId="{314D1597-D054-476F-A533-4797C9A5CA79}" srcOrd="0" destOrd="0" presId="urn:microsoft.com/office/officeart/2005/8/layout/target3"/>
    <dgm:cxn modelId="{A8C6CF38-F7EE-4058-A40D-AE5AA73328DF}" type="presOf" srcId="{6C674425-9D31-40B2-A8B1-A228A12DDBE4}" destId="{6F86DF0A-EF92-4128-8F24-10EA2215BD47}" srcOrd="1" destOrd="0" presId="urn:microsoft.com/office/officeart/2005/8/layout/target3"/>
    <dgm:cxn modelId="{7B7F7238-9628-471E-8E22-B93F67DFEDA8}" type="presOf" srcId="{BF6F34F8-DC25-46CC-B2F7-26D07FCF8AC7}" destId="{FCE1DAFA-A559-4EE6-9C2F-ECE3479B5908}" srcOrd="0" destOrd="0" presId="urn:microsoft.com/office/officeart/2005/8/layout/target3"/>
    <dgm:cxn modelId="{3E6C772A-25D1-46E7-977D-CE042304A990}" type="presOf" srcId="{F9E78D8C-6405-41E9-A70A-955EDAFF7F94}" destId="{3C05EA11-8CF6-4E96-AB70-5F834FD00BE7}" srcOrd="1" destOrd="0" presId="urn:microsoft.com/office/officeart/2005/8/layout/target3"/>
    <dgm:cxn modelId="{61729499-5F94-4C4C-839E-C2397D3EBF80}" type="presParOf" srcId="{387807E0-579A-4087-9BBE-014F98AFA358}" destId="{1D3DBBFD-0A3A-40B1-A1B9-94E6AAFA1E6E}" srcOrd="0" destOrd="0" presId="urn:microsoft.com/office/officeart/2005/8/layout/target3"/>
    <dgm:cxn modelId="{E2E95E4B-4299-4CB8-B8DE-EA22CA53F099}" type="presParOf" srcId="{387807E0-579A-4087-9BBE-014F98AFA358}" destId="{39059BFB-71FB-4A0E-950E-14F0B1E60F02}" srcOrd="1" destOrd="0" presId="urn:microsoft.com/office/officeart/2005/8/layout/target3"/>
    <dgm:cxn modelId="{34C9F66C-EC9D-4495-991F-166737FBADE0}" type="presParOf" srcId="{387807E0-579A-4087-9BBE-014F98AFA358}" destId="{A6187515-AB50-4953-9837-8AE653AEF7BD}" srcOrd="2" destOrd="0" presId="urn:microsoft.com/office/officeart/2005/8/layout/target3"/>
    <dgm:cxn modelId="{B8F05EE6-AA0D-4273-9F89-1927EABB8E06}" type="presParOf" srcId="{387807E0-579A-4087-9BBE-014F98AFA358}" destId="{7DF54FF4-E24A-4E59-BA08-4128CB6CBFDF}" srcOrd="3" destOrd="0" presId="urn:microsoft.com/office/officeart/2005/8/layout/target3"/>
    <dgm:cxn modelId="{74A4F16C-2529-4BA0-8ADC-1C6DA7C069EE}" type="presParOf" srcId="{387807E0-579A-4087-9BBE-014F98AFA358}" destId="{10080C65-ED92-4F00-90FF-0BE6D60B77A2}" srcOrd="4" destOrd="0" presId="urn:microsoft.com/office/officeart/2005/8/layout/target3"/>
    <dgm:cxn modelId="{75AF99D2-2BE0-401B-A1E7-1746A1212E06}" type="presParOf" srcId="{387807E0-579A-4087-9BBE-014F98AFA358}" destId="{314D1597-D054-476F-A533-4797C9A5CA79}" srcOrd="5" destOrd="0" presId="urn:microsoft.com/office/officeart/2005/8/layout/target3"/>
    <dgm:cxn modelId="{6976FC0C-B7BA-4E2F-AF8E-6AD03EDEC486}" type="presParOf" srcId="{387807E0-579A-4087-9BBE-014F98AFA358}" destId="{14BF71C5-997C-455D-A00E-530F7371831A}" srcOrd="6" destOrd="0" presId="urn:microsoft.com/office/officeart/2005/8/layout/target3"/>
    <dgm:cxn modelId="{9FDE518F-9AFA-4543-A9DA-C7C5D8B661F4}" type="presParOf" srcId="{387807E0-579A-4087-9BBE-014F98AFA358}" destId="{45D4F00A-F932-48CF-B393-6CC74352AAF6}" srcOrd="7" destOrd="0" presId="urn:microsoft.com/office/officeart/2005/8/layout/target3"/>
    <dgm:cxn modelId="{D9404BD7-3749-4B9B-98D3-B993D442E748}" type="presParOf" srcId="{387807E0-579A-4087-9BBE-014F98AFA358}" destId="{BA9AFDC5-A63D-4E98-8DA0-63B6724DC62B}" srcOrd="8" destOrd="0" presId="urn:microsoft.com/office/officeart/2005/8/layout/target3"/>
    <dgm:cxn modelId="{0B2A3765-FB86-4ADE-9E3F-DEB3E1A767CC}" type="presParOf" srcId="{387807E0-579A-4087-9BBE-014F98AFA358}" destId="{249C540B-8890-4E95-BA79-B7A24A38CD6B}" srcOrd="9" destOrd="0" presId="urn:microsoft.com/office/officeart/2005/8/layout/target3"/>
    <dgm:cxn modelId="{00CECC57-64A7-4AE3-9C81-E709EADF5BEF}" type="presParOf" srcId="{387807E0-579A-4087-9BBE-014F98AFA358}" destId="{2567392D-76D2-41A7-9CFD-555D33A785A1}" srcOrd="10" destOrd="0" presId="urn:microsoft.com/office/officeart/2005/8/layout/target3"/>
    <dgm:cxn modelId="{E83F7E22-1280-425F-B6E8-C7BED9C96702}" type="presParOf" srcId="{387807E0-579A-4087-9BBE-014F98AFA358}" destId="{23764C2C-6E3E-430C-AEDD-94EB8E1C97AD}" srcOrd="11" destOrd="0" presId="urn:microsoft.com/office/officeart/2005/8/layout/target3"/>
    <dgm:cxn modelId="{C7276A05-5729-4410-BCAB-1429BCA381EF}" type="presParOf" srcId="{387807E0-579A-4087-9BBE-014F98AFA358}" destId="{40A989D3-49AA-42C2-A609-7AED01D0E4B1}" srcOrd="12" destOrd="0" presId="urn:microsoft.com/office/officeart/2005/8/layout/target3"/>
    <dgm:cxn modelId="{AB56D490-C2EE-4831-A3E0-86AEA942DDFA}" type="presParOf" srcId="{387807E0-579A-4087-9BBE-014F98AFA358}" destId="{6A366294-19C7-4D1D-8BAA-631109736CCB}" srcOrd="13" destOrd="0" presId="urn:microsoft.com/office/officeart/2005/8/layout/target3"/>
    <dgm:cxn modelId="{7CE50FE2-B6D8-453E-A437-257AF187DCE0}" type="presParOf" srcId="{387807E0-579A-4087-9BBE-014F98AFA358}" destId="{D7500A18-E656-4505-A024-5F90043AD416}" srcOrd="14" destOrd="0" presId="urn:microsoft.com/office/officeart/2005/8/layout/target3"/>
    <dgm:cxn modelId="{BADB06DC-425A-40D9-A38A-55E7B54FD780}" type="presParOf" srcId="{387807E0-579A-4087-9BBE-014F98AFA358}" destId="{313CA149-ABC5-42BA-A8D0-CFC4271F3F73}" srcOrd="15" destOrd="0" presId="urn:microsoft.com/office/officeart/2005/8/layout/target3"/>
    <dgm:cxn modelId="{001BC21B-BA6F-4455-8696-4385A9AA74D1}" type="presParOf" srcId="{387807E0-579A-4087-9BBE-014F98AFA358}" destId="{E274469A-B284-4FFA-9380-490E3E9117EB}" srcOrd="16" destOrd="0" presId="urn:microsoft.com/office/officeart/2005/8/layout/target3"/>
    <dgm:cxn modelId="{DE831DD4-FAD6-423B-A66D-453B69F80932}" type="presParOf" srcId="{387807E0-579A-4087-9BBE-014F98AFA358}" destId="{FCE1DAFA-A559-4EE6-9C2F-ECE3479B5908}" srcOrd="17" destOrd="0" presId="urn:microsoft.com/office/officeart/2005/8/layout/target3"/>
    <dgm:cxn modelId="{D619A862-F207-4A1B-9CD5-DEC51209E6E6}" type="presParOf" srcId="{387807E0-579A-4087-9BBE-014F98AFA358}" destId="{F335132B-A31D-4EF1-AA3C-95C2B2F37E72}" srcOrd="18" destOrd="0" presId="urn:microsoft.com/office/officeart/2005/8/layout/target3"/>
    <dgm:cxn modelId="{8BCA77C2-CED8-469C-9099-94210FB300CF}" type="presParOf" srcId="{387807E0-579A-4087-9BBE-014F98AFA358}" destId="{3C05EA11-8CF6-4E96-AB70-5F834FD00BE7}" srcOrd="19" destOrd="0" presId="urn:microsoft.com/office/officeart/2005/8/layout/target3"/>
    <dgm:cxn modelId="{6E781D14-996B-4AC0-9BB4-F20C32C38D4B}" type="presParOf" srcId="{387807E0-579A-4087-9BBE-014F98AFA358}" destId="{A694B93A-C011-4A56-ADB3-96B95BDAA729}" srcOrd="20" destOrd="0" presId="urn:microsoft.com/office/officeart/2005/8/layout/target3"/>
    <dgm:cxn modelId="{7F9439CF-2322-4775-9F45-CB72B095BDE2}" type="presParOf" srcId="{387807E0-579A-4087-9BBE-014F98AFA358}" destId="{6F86DF0A-EF92-4128-8F24-10EA2215BD47}" srcOrd="21" destOrd="0" presId="urn:microsoft.com/office/officeart/2005/8/layout/target3"/>
    <dgm:cxn modelId="{942B4882-479C-45C5-A4DF-5A69515ECB5C}" type="presParOf" srcId="{387807E0-579A-4087-9BBE-014F98AFA358}" destId="{8F9A6E98-52FC-470D-9201-13038BB75B66}" srcOrd="22" destOrd="0" presId="urn:microsoft.com/office/officeart/2005/8/layout/target3"/>
    <dgm:cxn modelId="{BAE957E7-555A-432A-9596-067CE85CA062}" type="presParOf" srcId="{387807E0-579A-4087-9BBE-014F98AFA358}" destId="{657E4A5D-444E-4384-8D71-B8B9EE726633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EE412A-0054-4B7A-BAF5-720D1ED55D4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866CD94-1FE2-4216-A737-C3F89D2058A5}">
      <dgm:prSet/>
      <dgm:spPr/>
      <dgm:t>
        <a:bodyPr/>
        <a:lstStyle/>
        <a:p>
          <a:pPr algn="l" rtl="0"/>
          <a:r>
            <a:rPr lang="nl-NL" b="1" dirty="0" smtClean="0"/>
            <a:t>1.	Computer + Software</a:t>
          </a:r>
          <a:endParaRPr lang="nl-NL" dirty="0"/>
        </a:p>
      </dgm:t>
    </dgm:pt>
    <dgm:pt modelId="{75E1669E-06AC-4AB5-A5DB-E2BDEE3E3D59}" type="parTrans" cxnId="{BA06B62F-4B00-463C-84C2-D693E51339EE}">
      <dgm:prSet/>
      <dgm:spPr/>
      <dgm:t>
        <a:bodyPr/>
        <a:lstStyle/>
        <a:p>
          <a:endParaRPr lang="nl-NL"/>
        </a:p>
      </dgm:t>
    </dgm:pt>
    <dgm:pt modelId="{E49FED49-90D7-4C53-B394-DC66878262C0}" type="sibTrans" cxnId="{BA06B62F-4B00-463C-84C2-D693E51339EE}">
      <dgm:prSet/>
      <dgm:spPr/>
      <dgm:t>
        <a:bodyPr/>
        <a:lstStyle/>
        <a:p>
          <a:endParaRPr lang="nl-NL"/>
        </a:p>
      </dgm:t>
    </dgm:pt>
    <dgm:pt modelId="{F9E78D8C-6405-41E9-A70A-955EDAFF7F94}">
      <dgm:prSet/>
      <dgm:spPr/>
      <dgm:t>
        <a:bodyPr/>
        <a:lstStyle/>
        <a:p>
          <a:pPr algn="l" rtl="0"/>
          <a:r>
            <a:rPr lang="nl-NL" b="1" dirty="0" smtClean="0"/>
            <a:t>2. 	</a:t>
          </a:r>
          <a:r>
            <a:rPr lang="nl-NL" b="1" dirty="0" smtClean="0"/>
            <a:t>Monitor systeem </a:t>
          </a:r>
          <a:endParaRPr lang="nl-NL" dirty="0"/>
        </a:p>
      </dgm:t>
    </dgm:pt>
    <dgm:pt modelId="{EAD02A97-A973-471C-BCE9-7B8BF3BF48B0}" type="parTrans" cxnId="{65F3DA22-370C-4070-8619-3BAA0D323BB5}">
      <dgm:prSet/>
      <dgm:spPr/>
      <dgm:t>
        <a:bodyPr/>
        <a:lstStyle/>
        <a:p>
          <a:endParaRPr lang="nl-NL"/>
        </a:p>
      </dgm:t>
    </dgm:pt>
    <dgm:pt modelId="{174EE8FA-0460-40ED-9F01-AD788F80C34A}" type="sibTrans" cxnId="{65F3DA22-370C-4070-8619-3BAA0D323BB5}">
      <dgm:prSet/>
      <dgm:spPr/>
      <dgm:t>
        <a:bodyPr/>
        <a:lstStyle/>
        <a:p>
          <a:endParaRPr lang="nl-NL"/>
        </a:p>
      </dgm:t>
    </dgm:pt>
    <dgm:pt modelId="{70FA7CBA-AB48-4D51-9C0A-CC3E6211E982}">
      <dgm:prSet/>
      <dgm:spPr/>
      <dgm:t>
        <a:bodyPr/>
        <a:lstStyle/>
        <a:p>
          <a:pPr algn="l" rtl="0"/>
          <a:r>
            <a:rPr lang="nl-NL" b="1" dirty="0" smtClean="0"/>
            <a:t>3.	Audio Interface (Geluidskaart)</a:t>
          </a:r>
          <a:endParaRPr lang="nl-NL" dirty="0"/>
        </a:p>
      </dgm:t>
    </dgm:pt>
    <dgm:pt modelId="{40A08D05-B351-47F5-BAC7-0161CECBD1ED}" type="parTrans" cxnId="{8FBECD89-8506-4A97-A3A5-812E58916BD7}">
      <dgm:prSet/>
      <dgm:spPr/>
      <dgm:t>
        <a:bodyPr/>
        <a:lstStyle/>
        <a:p>
          <a:endParaRPr lang="nl-NL"/>
        </a:p>
      </dgm:t>
    </dgm:pt>
    <dgm:pt modelId="{FA64FE7F-75BD-4C49-A463-21A342D76C29}" type="sibTrans" cxnId="{8FBECD89-8506-4A97-A3A5-812E58916BD7}">
      <dgm:prSet/>
      <dgm:spPr/>
      <dgm:t>
        <a:bodyPr/>
        <a:lstStyle/>
        <a:p>
          <a:endParaRPr lang="nl-NL"/>
        </a:p>
      </dgm:t>
    </dgm:pt>
    <dgm:pt modelId="{6C674425-9D31-40B2-A8B1-A228A12DDBE4}">
      <dgm:prSet/>
      <dgm:spPr/>
      <dgm:t>
        <a:bodyPr/>
        <a:lstStyle/>
        <a:p>
          <a:pPr algn="l" rtl="0"/>
          <a:r>
            <a:rPr lang="nl-NL" b="1" dirty="0" smtClean="0"/>
            <a:t>4.	Midi </a:t>
          </a:r>
          <a:r>
            <a:rPr lang="nl-NL" b="1" dirty="0" err="1" smtClean="0"/>
            <a:t>keybord</a:t>
          </a:r>
          <a:r>
            <a:rPr lang="nl-NL" b="1" dirty="0" smtClean="0"/>
            <a:t> (Midi-</a:t>
          </a:r>
          <a:r>
            <a:rPr lang="nl-NL" b="1" dirty="0" smtClean="0"/>
            <a:t>Controller)</a:t>
          </a:r>
          <a:endParaRPr lang="nl-NL" dirty="0"/>
        </a:p>
      </dgm:t>
    </dgm:pt>
    <dgm:pt modelId="{50618A1B-20D2-4367-8291-08F7D0BB5FF9}" type="parTrans" cxnId="{B2E4B9F4-3D7D-472F-8A11-5A219CF2E70C}">
      <dgm:prSet/>
      <dgm:spPr/>
      <dgm:t>
        <a:bodyPr/>
        <a:lstStyle/>
        <a:p>
          <a:endParaRPr lang="nl-NL"/>
        </a:p>
      </dgm:t>
    </dgm:pt>
    <dgm:pt modelId="{C5BF9AD5-A8B6-4202-BD7B-2A724AF81C0B}" type="sibTrans" cxnId="{B2E4B9F4-3D7D-472F-8A11-5A219CF2E70C}">
      <dgm:prSet/>
      <dgm:spPr/>
      <dgm:t>
        <a:bodyPr/>
        <a:lstStyle/>
        <a:p>
          <a:endParaRPr lang="nl-NL"/>
        </a:p>
      </dgm:t>
    </dgm:pt>
    <dgm:pt modelId="{BE3A96DD-D250-4677-949A-E1D7C30C49B5}">
      <dgm:prSet/>
      <dgm:spPr/>
      <dgm:t>
        <a:bodyPr/>
        <a:lstStyle/>
        <a:p>
          <a:pPr algn="l" rtl="0"/>
          <a:r>
            <a:rPr lang="nl-NL" b="1" dirty="0" smtClean="0"/>
            <a:t>5.	</a:t>
          </a:r>
          <a:r>
            <a:rPr lang="nl-NL" b="1" dirty="0" smtClean="0"/>
            <a:t>Microfoon</a:t>
          </a:r>
          <a:endParaRPr lang="nl-NL" dirty="0"/>
        </a:p>
      </dgm:t>
    </dgm:pt>
    <dgm:pt modelId="{FCE49D53-A517-435F-89FA-FB0D30EA17AB}" type="parTrans" cxnId="{92C0FE8B-25B7-4846-89E0-D2BA32ABC3C0}">
      <dgm:prSet/>
      <dgm:spPr/>
      <dgm:t>
        <a:bodyPr/>
        <a:lstStyle/>
        <a:p>
          <a:endParaRPr lang="nl-NL"/>
        </a:p>
      </dgm:t>
    </dgm:pt>
    <dgm:pt modelId="{5B9AEF58-3CD3-4821-A2C4-C7271FA1F6D4}" type="sibTrans" cxnId="{92C0FE8B-25B7-4846-89E0-D2BA32ABC3C0}">
      <dgm:prSet/>
      <dgm:spPr/>
      <dgm:t>
        <a:bodyPr/>
        <a:lstStyle/>
        <a:p>
          <a:endParaRPr lang="nl-NL"/>
        </a:p>
      </dgm:t>
    </dgm:pt>
    <dgm:pt modelId="{BF6F34F8-DC25-46CC-B2F7-26D07FCF8AC7}">
      <dgm:prSet/>
      <dgm:spPr/>
      <dgm:t>
        <a:bodyPr/>
        <a:lstStyle/>
        <a:p>
          <a:pPr algn="l" rtl="0"/>
          <a:r>
            <a:rPr lang="nl-NL" b="1" dirty="0" smtClean="0"/>
            <a:t>6.	Reflectie-filter</a:t>
          </a:r>
          <a:endParaRPr lang="nl-NL" dirty="0"/>
        </a:p>
      </dgm:t>
    </dgm:pt>
    <dgm:pt modelId="{BFFAAFBC-E570-42AC-A896-F349DDF21CF2}" type="parTrans" cxnId="{CB68CF4E-F72B-43F2-B21A-AB7331B25CB6}">
      <dgm:prSet/>
      <dgm:spPr/>
      <dgm:t>
        <a:bodyPr/>
        <a:lstStyle/>
        <a:p>
          <a:endParaRPr lang="nl-NL"/>
        </a:p>
      </dgm:t>
    </dgm:pt>
    <dgm:pt modelId="{42D84E52-6200-4736-AB78-D13EFA656FB4}" type="sibTrans" cxnId="{CB68CF4E-F72B-43F2-B21A-AB7331B25CB6}">
      <dgm:prSet/>
      <dgm:spPr/>
      <dgm:t>
        <a:bodyPr/>
        <a:lstStyle/>
        <a:p>
          <a:endParaRPr lang="nl-NL"/>
        </a:p>
      </dgm:t>
    </dgm:pt>
    <dgm:pt modelId="{387807E0-579A-4087-9BBE-014F98AFA358}" type="pres">
      <dgm:prSet presAssocID="{4DEE412A-0054-4B7A-BAF5-720D1ED55D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D3DBBFD-0A3A-40B1-A1B9-94E6AAFA1E6E}" type="pres">
      <dgm:prSet presAssocID="{F866CD94-1FE2-4216-A737-C3F89D2058A5}" presName="circle1" presStyleLbl="node1" presStyleIdx="0" presStyleCnt="6"/>
      <dgm:spPr/>
    </dgm:pt>
    <dgm:pt modelId="{39059BFB-71FB-4A0E-950E-14F0B1E60F02}" type="pres">
      <dgm:prSet presAssocID="{F866CD94-1FE2-4216-A737-C3F89D2058A5}" presName="space" presStyleCnt="0"/>
      <dgm:spPr/>
    </dgm:pt>
    <dgm:pt modelId="{A6187515-AB50-4953-9837-8AE653AEF7BD}" type="pres">
      <dgm:prSet presAssocID="{F866CD94-1FE2-4216-A737-C3F89D2058A5}" presName="rect1" presStyleLbl="alignAcc1" presStyleIdx="0" presStyleCnt="6"/>
      <dgm:spPr/>
    </dgm:pt>
    <dgm:pt modelId="{7DF54FF4-E24A-4E59-BA08-4128CB6CBFDF}" type="pres">
      <dgm:prSet presAssocID="{F9E78D8C-6405-41E9-A70A-955EDAFF7F94}" presName="vertSpace2" presStyleLbl="node1" presStyleIdx="0" presStyleCnt="6"/>
      <dgm:spPr/>
    </dgm:pt>
    <dgm:pt modelId="{10080C65-ED92-4F00-90FF-0BE6D60B77A2}" type="pres">
      <dgm:prSet presAssocID="{F9E78D8C-6405-41E9-A70A-955EDAFF7F94}" presName="circle2" presStyleLbl="node1" presStyleIdx="1" presStyleCnt="6"/>
      <dgm:spPr/>
    </dgm:pt>
    <dgm:pt modelId="{314D1597-D054-476F-A533-4797C9A5CA79}" type="pres">
      <dgm:prSet presAssocID="{F9E78D8C-6405-41E9-A70A-955EDAFF7F94}" presName="rect2" presStyleLbl="alignAcc1" presStyleIdx="1" presStyleCnt="6" custLinFactNeighborX="892" custLinFactNeighborY="509"/>
      <dgm:spPr/>
      <dgm:t>
        <a:bodyPr/>
        <a:lstStyle/>
        <a:p>
          <a:endParaRPr lang="nl-NL"/>
        </a:p>
      </dgm:t>
    </dgm:pt>
    <dgm:pt modelId="{14BF71C5-997C-455D-A00E-530F7371831A}" type="pres">
      <dgm:prSet presAssocID="{70FA7CBA-AB48-4D51-9C0A-CC3E6211E982}" presName="vertSpace3" presStyleLbl="node1" presStyleIdx="1" presStyleCnt="6"/>
      <dgm:spPr/>
    </dgm:pt>
    <dgm:pt modelId="{45D4F00A-F932-48CF-B393-6CC74352AAF6}" type="pres">
      <dgm:prSet presAssocID="{70FA7CBA-AB48-4D51-9C0A-CC3E6211E982}" presName="circle3" presStyleLbl="node1" presStyleIdx="2" presStyleCnt="6"/>
      <dgm:spPr/>
    </dgm:pt>
    <dgm:pt modelId="{BA9AFDC5-A63D-4E98-8DA0-63B6724DC62B}" type="pres">
      <dgm:prSet presAssocID="{70FA7CBA-AB48-4D51-9C0A-CC3E6211E982}" presName="rect3" presStyleLbl="alignAcc1" presStyleIdx="2" presStyleCnt="6"/>
      <dgm:spPr/>
      <dgm:t>
        <a:bodyPr/>
        <a:lstStyle/>
        <a:p>
          <a:endParaRPr lang="nl-NL"/>
        </a:p>
      </dgm:t>
    </dgm:pt>
    <dgm:pt modelId="{249C540B-8890-4E95-BA79-B7A24A38CD6B}" type="pres">
      <dgm:prSet presAssocID="{6C674425-9D31-40B2-A8B1-A228A12DDBE4}" presName="vertSpace4" presStyleLbl="node1" presStyleIdx="2" presStyleCnt="6"/>
      <dgm:spPr/>
    </dgm:pt>
    <dgm:pt modelId="{2567392D-76D2-41A7-9CFD-555D33A785A1}" type="pres">
      <dgm:prSet presAssocID="{6C674425-9D31-40B2-A8B1-A228A12DDBE4}" presName="circle4" presStyleLbl="node1" presStyleIdx="3" presStyleCnt="6"/>
      <dgm:spPr/>
    </dgm:pt>
    <dgm:pt modelId="{23764C2C-6E3E-430C-AEDD-94EB8E1C97AD}" type="pres">
      <dgm:prSet presAssocID="{6C674425-9D31-40B2-A8B1-A228A12DDBE4}" presName="rect4" presStyleLbl="alignAcc1" presStyleIdx="3" presStyleCnt="6" custScaleX="100715"/>
      <dgm:spPr/>
    </dgm:pt>
    <dgm:pt modelId="{40A989D3-49AA-42C2-A609-7AED01D0E4B1}" type="pres">
      <dgm:prSet presAssocID="{BE3A96DD-D250-4677-949A-E1D7C30C49B5}" presName="vertSpace5" presStyleLbl="node1" presStyleIdx="3" presStyleCnt="6"/>
      <dgm:spPr/>
    </dgm:pt>
    <dgm:pt modelId="{6A366294-19C7-4D1D-8BAA-631109736CCB}" type="pres">
      <dgm:prSet presAssocID="{BE3A96DD-D250-4677-949A-E1D7C30C49B5}" presName="circle5" presStyleLbl="node1" presStyleIdx="4" presStyleCnt="6"/>
      <dgm:spPr/>
    </dgm:pt>
    <dgm:pt modelId="{D7500A18-E656-4505-A024-5F90043AD416}" type="pres">
      <dgm:prSet presAssocID="{BE3A96DD-D250-4677-949A-E1D7C30C49B5}" presName="rect5" presStyleLbl="alignAcc1" presStyleIdx="4" presStyleCnt="6"/>
      <dgm:spPr/>
    </dgm:pt>
    <dgm:pt modelId="{313CA149-ABC5-42BA-A8D0-CFC4271F3F73}" type="pres">
      <dgm:prSet presAssocID="{BF6F34F8-DC25-46CC-B2F7-26D07FCF8AC7}" presName="vertSpace6" presStyleLbl="node1" presStyleIdx="4" presStyleCnt="6"/>
      <dgm:spPr/>
    </dgm:pt>
    <dgm:pt modelId="{E274469A-B284-4FFA-9380-490E3E9117EB}" type="pres">
      <dgm:prSet presAssocID="{BF6F34F8-DC25-46CC-B2F7-26D07FCF8AC7}" presName="circle6" presStyleLbl="node1" presStyleIdx="5" presStyleCnt="6"/>
      <dgm:spPr/>
    </dgm:pt>
    <dgm:pt modelId="{FCE1DAFA-A559-4EE6-9C2F-ECE3479B5908}" type="pres">
      <dgm:prSet presAssocID="{BF6F34F8-DC25-46CC-B2F7-26D07FCF8AC7}" presName="rect6" presStyleLbl="alignAcc1" presStyleIdx="5" presStyleCnt="6"/>
      <dgm:spPr/>
      <dgm:t>
        <a:bodyPr/>
        <a:lstStyle/>
        <a:p>
          <a:endParaRPr lang="nl-NL"/>
        </a:p>
      </dgm:t>
    </dgm:pt>
    <dgm:pt modelId="{F335132B-A31D-4EF1-AA3C-95C2B2F37E72}" type="pres">
      <dgm:prSet presAssocID="{F866CD94-1FE2-4216-A737-C3F89D2058A5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3C05EA11-8CF6-4E96-AB70-5F834FD00BE7}" type="pres">
      <dgm:prSet presAssocID="{F9E78D8C-6405-41E9-A70A-955EDAFF7F94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94B93A-C011-4A56-ADB3-96B95BDAA729}" type="pres">
      <dgm:prSet presAssocID="{70FA7CBA-AB48-4D51-9C0A-CC3E6211E98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86DF0A-EF92-4128-8F24-10EA2215BD47}" type="pres">
      <dgm:prSet presAssocID="{6C674425-9D31-40B2-A8B1-A228A12DDBE4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8F9A6E98-52FC-470D-9201-13038BB75B66}" type="pres">
      <dgm:prSet presAssocID="{BE3A96DD-D250-4677-949A-E1D7C30C49B5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657E4A5D-444E-4384-8D71-B8B9EE726633}" type="pres">
      <dgm:prSet presAssocID="{BF6F34F8-DC25-46CC-B2F7-26D07FCF8AC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549F033-4C4B-4143-96FE-1283C0BA8074}" type="presOf" srcId="{BF6F34F8-DC25-46CC-B2F7-26D07FCF8AC7}" destId="{FCE1DAFA-A559-4EE6-9C2F-ECE3479B5908}" srcOrd="0" destOrd="0" presId="urn:microsoft.com/office/officeart/2005/8/layout/target3"/>
    <dgm:cxn modelId="{12CAE8E9-4AEB-4C92-B649-7614D72D0EB9}" type="presOf" srcId="{6C674425-9D31-40B2-A8B1-A228A12DDBE4}" destId="{23764C2C-6E3E-430C-AEDD-94EB8E1C97AD}" srcOrd="0" destOrd="0" presId="urn:microsoft.com/office/officeart/2005/8/layout/target3"/>
    <dgm:cxn modelId="{CB68CF4E-F72B-43F2-B21A-AB7331B25CB6}" srcId="{4DEE412A-0054-4B7A-BAF5-720D1ED55D43}" destId="{BF6F34F8-DC25-46CC-B2F7-26D07FCF8AC7}" srcOrd="5" destOrd="0" parTransId="{BFFAAFBC-E570-42AC-A896-F349DDF21CF2}" sibTransId="{42D84E52-6200-4736-AB78-D13EFA656FB4}"/>
    <dgm:cxn modelId="{92C0FE8B-25B7-4846-89E0-D2BA32ABC3C0}" srcId="{4DEE412A-0054-4B7A-BAF5-720D1ED55D43}" destId="{BE3A96DD-D250-4677-949A-E1D7C30C49B5}" srcOrd="4" destOrd="0" parTransId="{FCE49D53-A517-435F-89FA-FB0D30EA17AB}" sibTransId="{5B9AEF58-3CD3-4821-A2C4-C7271FA1F6D4}"/>
    <dgm:cxn modelId="{F6390B86-3BAE-4E65-A4A5-AF229B631F29}" type="presOf" srcId="{BE3A96DD-D250-4677-949A-E1D7C30C49B5}" destId="{8F9A6E98-52FC-470D-9201-13038BB75B66}" srcOrd="1" destOrd="0" presId="urn:microsoft.com/office/officeart/2005/8/layout/target3"/>
    <dgm:cxn modelId="{B2E4B9F4-3D7D-472F-8A11-5A219CF2E70C}" srcId="{4DEE412A-0054-4B7A-BAF5-720D1ED55D43}" destId="{6C674425-9D31-40B2-A8B1-A228A12DDBE4}" srcOrd="3" destOrd="0" parTransId="{50618A1B-20D2-4367-8291-08F7D0BB5FF9}" sibTransId="{C5BF9AD5-A8B6-4202-BD7B-2A724AF81C0B}"/>
    <dgm:cxn modelId="{5BB22087-69E4-48A6-8963-959D47CEBB3B}" type="presOf" srcId="{70FA7CBA-AB48-4D51-9C0A-CC3E6211E982}" destId="{BA9AFDC5-A63D-4E98-8DA0-63B6724DC62B}" srcOrd="0" destOrd="0" presId="urn:microsoft.com/office/officeart/2005/8/layout/target3"/>
    <dgm:cxn modelId="{42296643-7552-469A-910F-B586AA731D5A}" type="presOf" srcId="{BE3A96DD-D250-4677-949A-E1D7C30C49B5}" destId="{D7500A18-E656-4505-A024-5F90043AD416}" srcOrd="0" destOrd="0" presId="urn:microsoft.com/office/officeart/2005/8/layout/target3"/>
    <dgm:cxn modelId="{36C6DC61-E8E7-4E3A-BFFD-1E88E42ED72D}" type="presOf" srcId="{F866CD94-1FE2-4216-A737-C3F89D2058A5}" destId="{A6187515-AB50-4953-9837-8AE653AEF7BD}" srcOrd="0" destOrd="0" presId="urn:microsoft.com/office/officeart/2005/8/layout/target3"/>
    <dgm:cxn modelId="{65F3DA22-370C-4070-8619-3BAA0D323BB5}" srcId="{4DEE412A-0054-4B7A-BAF5-720D1ED55D43}" destId="{F9E78D8C-6405-41E9-A70A-955EDAFF7F94}" srcOrd="1" destOrd="0" parTransId="{EAD02A97-A973-471C-BCE9-7B8BF3BF48B0}" sibTransId="{174EE8FA-0460-40ED-9F01-AD788F80C34A}"/>
    <dgm:cxn modelId="{BA06B62F-4B00-463C-84C2-D693E51339EE}" srcId="{4DEE412A-0054-4B7A-BAF5-720D1ED55D43}" destId="{F866CD94-1FE2-4216-A737-C3F89D2058A5}" srcOrd="0" destOrd="0" parTransId="{75E1669E-06AC-4AB5-A5DB-E2BDEE3E3D59}" sibTransId="{E49FED49-90D7-4C53-B394-DC66878262C0}"/>
    <dgm:cxn modelId="{43DA7207-9ABC-4BCC-9A73-A0258BE73965}" type="presOf" srcId="{70FA7CBA-AB48-4D51-9C0A-CC3E6211E982}" destId="{A694B93A-C011-4A56-ADB3-96B95BDAA729}" srcOrd="1" destOrd="0" presId="urn:microsoft.com/office/officeart/2005/8/layout/target3"/>
    <dgm:cxn modelId="{8A1B7436-BDCE-4EFA-979D-6FA73833C863}" type="presOf" srcId="{F9E78D8C-6405-41E9-A70A-955EDAFF7F94}" destId="{314D1597-D054-476F-A533-4797C9A5CA79}" srcOrd="0" destOrd="0" presId="urn:microsoft.com/office/officeart/2005/8/layout/target3"/>
    <dgm:cxn modelId="{8FBECD89-8506-4A97-A3A5-812E58916BD7}" srcId="{4DEE412A-0054-4B7A-BAF5-720D1ED55D43}" destId="{70FA7CBA-AB48-4D51-9C0A-CC3E6211E982}" srcOrd="2" destOrd="0" parTransId="{40A08D05-B351-47F5-BAC7-0161CECBD1ED}" sibTransId="{FA64FE7F-75BD-4C49-A463-21A342D76C29}"/>
    <dgm:cxn modelId="{21A7D387-D59C-49BE-BA5B-8DB7FF81347E}" type="presOf" srcId="{4DEE412A-0054-4B7A-BAF5-720D1ED55D43}" destId="{387807E0-579A-4087-9BBE-014F98AFA358}" srcOrd="0" destOrd="0" presId="urn:microsoft.com/office/officeart/2005/8/layout/target3"/>
    <dgm:cxn modelId="{F5594AC3-EB6C-43AA-A7A8-9EF46C9D65C6}" type="presOf" srcId="{F866CD94-1FE2-4216-A737-C3F89D2058A5}" destId="{F335132B-A31D-4EF1-AA3C-95C2B2F37E72}" srcOrd="1" destOrd="0" presId="urn:microsoft.com/office/officeart/2005/8/layout/target3"/>
    <dgm:cxn modelId="{67515AF3-E244-474D-A936-4106EEA1F777}" type="presOf" srcId="{F9E78D8C-6405-41E9-A70A-955EDAFF7F94}" destId="{3C05EA11-8CF6-4E96-AB70-5F834FD00BE7}" srcOrd="1" destOrd="0" presId="urn:microsoft.com/office/officeart/2005/8/layout/target3"/>
    <dgm:cxn modelId="{F5D93DDA-AD17-442C-93D8-EC87CAC1D649}" type="presOf" srcId="{BF6F34F8-DC25-46CC-B2F7-26D07FCF8AC7}" destId="{657E4A5D-444E-4384-8D71-B8B9EE726633}" srcOrd="1" destOrd="0" presId="urn:microsoft.com/office/officeart/2005/8/layout/target3"/>
    <dgm:cxn modelId="{4FCF34D0-5722-4207-85FA-3F5A18BC70A0}" type="presOf" srcId="{6C674425-9D31-40B2-A8B1-A228A12DDBE4}" destId="{6F86DF0A-EF92-4128-8F24-10EA2215BD47}" srcOrd="1" destOrd="0" presId="urn:microsoft.com/office/officeart/2005/8/layout/target3"/>
    <dgm:cxn modelId="{42243F85-5314-4390-8E2E-0CA2FED94AEC}" type="presParOf" srcId="{387807E0-579A-4087-9BBE-014F98AFA358}" destId="{1D3DBBFD-0A3A-40B1-A1B9-94E6AAFA1E6E}" srcOrd="0" destOrd="0" presId="urn:microsoft.com/office/officeart/2005/8/layout/target3"/>
    <dgm:cxn modelId="{373DE287-BD5D-43FA-9DA2-7FB82CE26FAB}" type="presParOf" srcId="{387807E0-579A-4087-9BBE-014F98AFA358}" destId="{39059BFB-71FB-4A0E-950E-14F0B1E60F02}" srcOrd="1" destOrd="0" presId="urn:microsoft.com/office/officeart/2005/8/layout/target3"/>
    <dgm:cxn modelId="{584AC7A3-E7EA-46FA-8BED-21290EA7EC45}" type="presParOf" srcId="{387807E0-579A-4087-9BBE-014F98AFA358}" destId="{A6187515-AB50-4953-9837-8AE653AEF7BD}" srcOrd="2" destOrd="0" presId="urn:microsoft.com/office/officeart/2005/8/layout/target3"/>
    <dgm:cxn modelId="{5AE310C9-8AE7-4AF2-B096-2A32B3A76822}" type="presParOf" srcId="{387807E0-579A-4087-9BBE-014F98AFA358}" destId="{7DF54FF4-E24A-4E59-BA08-4128CB6CBFDF}" srcOrd="3" destOrd="0" presId="urn:microsoft.com/office/officeart/2005/8/layout/target3"/>
    <dgm:cxn modelId="{14B05CB4-CBAB-40FE-8BC3-2FF6AEED2808}" type="presParOf" srcId="{387807E0-579A-4087-9BBE-014F98AFA358}" destId="{10080C65-ED92-4F00-90FF-0BE6D60B77A2}" srcOrd="4" destOrd="0" presId="urn:microsoft.com/office/officeart/2005/8/layout/target3"/>
    <dgm:cxn modelId="{DFFADA3F-765E-4CB4-B2DA-0FC9E79B39D2}" type="presParOf" srcId="{387807E0-579A-4087-9BBE-014F98AFA358}" destId="{314D1597-D054-476F-A533-4797C9A5CA79}" srcOrd="5" destOrd="0" presId="urn:microsoft.com/office/officeart/2005/8/layout/target3"/>
    <dgm:cxn modelId="{2B22D731-5A2F-4C5C-9A06-03362B673635}" type="presParOf" srcId="{387807E0-579A-4087-9BBE-014F98AFA358}" destId="{14BF71C5-997C-455D-A00E-530F7371831A}" srcOrd="6" destOrd="0" presId="urn:microsoft.com/office/officeart/2005/8/layout/target3"/>
    <dgm:cxn modelId="{FFFFA29B-0E33-4976-A373-1BC32105812C}" type="presParOf" srcId="{387807E0-579A-4087-9BBE-014F98AFA358}" destId="{45D4F00A-F932-48CF-B393-6CC74352AAF6}" srcOrd="7" destOrd="0" presId="urn:microsoft.com/office/officeart/2005/8/layout/target3"/>
    <dgm:cxn modelId="{4B2CAAB4-A65D-4C48-8695-DEED286D3073}" type="presParOf" srcId="{387807E0-579A-4087-9BBE-014F98AFA358}" destId="{BA9AFDC5-A63D-4E98-8DA0-63B6724DC62B}" srcOrd="8" destOrd="0" presId="urn:microsoft.com/office/officeart/2005/8/layout/target3"/>
    <dgm:cxn modelId="{85C0E5EE-16AA-4CC0-9A4F-3999E90FB732}" type="presParOf" srcId="{387807E0-579A-4087-9BBE-014F98AFA358}" destId="{249C540B-8890-4E95-BA79-B7A24A38CD6B}" srcOrd="9" destOrd="0" presId="urn:microsoft.com/office/officeart/2005/8/layout/target3"/>
    <dgm:cxn modelId="{8269650A-433C-40CD-8CA2-60648C412414}" type="presParOf" srcId="{387807E0-579A-4087-9BBE-014F98AFA358}" destId="{2567392D-76D2-41A7-9CFD-555D33A785A1}" srcOrd="10" destOrd="0" presId="urn:microsoft.com/office/officeart/2005/8/layout/target3"/>
    <dgm:cxn modelId="{2C32390F-06AB-458F-A314-14B031C6D329}" type="presParOf" srcId="{387807E0-579A-4087-9BBE-014F98AFA358}" destId="{23764C2C-6E3E-430C-AEDD-94EB8E1C97AD}" srcOrd="11" destOrd="0" presId="urn:microsoft.com/office/officeart/2005/8/layout/target3"/>
    <dgm:cxn modelId="{68AB64D1-CC6D-4F8F-BF3C-8D9F47259AEA}" type="presParOf" srcId="{387807E0-579A-4087-9BBE-014F98AFA358}" destId="{40A989D3-49AA-42C2-A609-7AED01D0E4B1}" srcOrd="12" destOrd="0" presId="urn:microsoft.com/office/officeart/2005/8/layout/target3"/>
    <dgm:cxn modelId="{C8386A2C-0447-43D5-B174-42F7266FDB77}" type="presParOf" srcId="{387807E0-579A-4087-9BBE-014F98AFA358}" destId="{6A366294-19C7-4D1D-8BAA-631109736CCB}" srcOrd="13" destOrd="0" presId="urn:microsoft.com/office/officeart/2005/8/layout/target3"/>
    <dgm:cxn modelId="{2EE17507-CEC9-46A6-B9A4-1F734E311F94}" type="presParOf" srcId="{387807E0-579A-4087-9BBE-014F98AFA358}" destId="{D7500A18-E656-4505-A024-5F90043AD416}" srcOrd="14" destOrd="0" presId="urn:microsoft.com/office/officeart/2005/8/layout/target3"/>
    <dgm:cxn modelId="{64BAD43D-8A8C-4CE7-8F58-466A6B1717DA}" type="presParOf" srcId="{387807E0-579A-4087-9BBE-014F98AFA358}" destId="{313CA149-ABC5-42BA-A8D0-CFC4271F3F73}" srcOrd="15" destOrd="0" presId="urn:microsoft.com/office/officeart/2005/8/layout/target3"/>
    <dgm:cxn modelId="{27D7E7D5-316B-43F5-9387-6D75A81EF674}" type="presParOf" srcId="{387807E0-579A-4087-9BBE-014F98AFA358}" destId="{E274469A-B284-4FFA-9380-490E3E9117EB}" srcOrd="16" destOrd="0" presId="urn:microsoft.com/office/officeart/2005/8/layout/target3"/>
    <dgm:cxn modelId="{FCD617AB-CAC3-4FA8-8989-88EE61DADFD5}" type="presParOf" srcId="{387807E0-579A-4087-9BBE-014F98AFA358}" destId="{FCE1DAFA-A559-4EE6-9C2F-ECE3479B5908}" srcOrd="17" destOrd="0" presId="urn:microsoft.com/office/officeart/2005/8/layout/target3"/>
    <dgm:cxn modelId="{A20D8AC7-D0F4-40EC-BA52-5D8927E31A2D}" type="presParOf" srcId="{387807E0-579A-4087-9BBE-014F98AFA358}" destId="{F335132B-A31D-4EF1-AA3C-95C2B2F37E72}" srcOrd="18" destOrd="0" presId="urn:microsoft.com/office/officeart/2005/8/layout/target3"/>
    <dgm:cxn modelId="{6AE35DD5-D18C-4C4F-9851-3F1EFDFDEB1D}" type="presParOf" srcId="{387807E0-579A-4087-9BBE-014F98AFA358}" destId="{3C05EA11-8CF6-4E96-AB70-5F834FD00BE7}" srcOrd="19" destOrd="0" presId="urn:microsoft.com/office/officeart/2005/8/layout/target3"/>
    <dgm:cxn modelId="{15D03F68-AB91-4002-846C-2623B0906DB7}" type="presParOf" srcId="{387807E0-579A-4087-9BBE-014F98AFA358}" destId="{A694B93A-C011-4A56-ADB3-96B95BDAA729}" srcOrd="20" destOrd="0" presId="urn:microsoft.com/office/officeart/2005/8/layout/target3"/>
    <dgm:cxn modelId="{7A93B4D9-1545-4C91-99DB-F063DB634109}" type="presParOf" srcId="{387807E0-579A-4087-9BBE-014F98AFA358}" destId="{6F86DF0A-EF92-4128-8F24-10EA2215BD47}" srcOrd="21" destOrd="0" presId="urn:microsoft.com/office/officeart/2005/8/layout/target3"/>
    <dgm:cxn modelId="{EC738405-113D-4A3E-830E-6C5B809220DC}" type="presParOf" srcId="{387807E0-579A-4087-9BBE-014F98AFA358}" destId="{8F9A6E98-52FC-470D-9201-13038BB75B66}" srcOrd="22" destOrd="0" presId="urn:microsoft.com/office/officeart/2005/8/layout/target3"/>
    <dgm:cxn modelId="{D2538F97-2205-44E4-AA0F-DDC3CBBB4D6A}" type="presParOf" srcId="{387807E0-579A-4087-9BBE-014F98AFA358}" destId="{657E4A5D-444E-4384-8D71-B8B9EE726633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EE412A-0054-4B7A-BAF5-720D1ED55D4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866CD94-1FE2-4216-A737-C3F89D2058A5}">
      <dgm:prSet/>
      <dgm:spPr/>
      <dgm:t>
        <a:bodyPr/>
        <a:lstStyle/>
        <a:p>
          <a:pPr algn="l" rtl="0"/>
          <a:r>
            <a:rPr lang="nl-NL" b="1" dirty="0" smtClean="0"/>
            <a:t>1.	Computer + Software</a:t>
          </a:r>
          <a:endParaRPr lang="nl-NL" dirty="0"/>
        </a:p>
      </dgm:t>
    </dgm:pt>
    <dgm:pt modelId="{75E1669E-06AC-4AB5-A5DB-E2BDEE3E3D59}" type="parTrans" cxnId="{BA06B62F-4B00-463C-84C2-D693E51339EE}">
      <dgm:prSet/>
      <dgm:spPr/>
      <dgm:t>
        <a:bodyPr/>
        <a:lstStyle/>
        <a:p>
          <a:endParaRPr lang="nl-NL"/>
        </a:p>
      </dgm:t>
    </dgm:pt>
    <dgm:pt modelId="{E49FED49-90D7-4C53-B394-DC66878262C0}" type="sibTrans" cxnId="{BA06B62F-4B00-463C-84C2-D693E51339EE}">
      <dgm:prSet/>
      <dgm:spPr/>
      <dgm:t>
        <a:bodyPr/>
        <a:lstStyle/>
        <a:p>
          <a:endParaRPr lang="nl-NL"/>
        </a:p>
      </dgm:t>
    </dgm:pt>
    <dgm:pt modelId="{F9E78D8C-6405-41E9-A70A-955EDAFF7F94}">
      <dgm:prSet/>
      <dgm:spPr/>
      <dgm:t>
        <a:bodyPr/>
        <a:lstStyle/>
        <a:p>
          <a:pPr algn="l" rtl="0"/>
          <a:r>
            <a:rPr lang="nl-NL" b="1" dirty="0" smtClean="0"/>
            <a:t>2. 	</a:t>
          </a:r>
          <a:r>
            <a:rPr lang="nl-NL" b="1" dirty="0" smtClean="0"/>
            <a:t>Monitor systeem </a:t>
          </a:r>
          <a:endParaRPr lang="nl-NL" dirty="0"/>
        </a:p>
      </dgm:t>
    </dgm:pt>
    <dgm:pt modelId="{EAD02A97-A973-471C-BCE9-7B8BF3BF48B0}" type="parTrans" cxnId="{65F3DA22-370C-4070-8619-3BAA0D323BB5}">
      <dgm:prSet/>
      <dgm:spPr/>
      <dgm:t>
        <a:bodyPr/>
        <a:lstStyle/>
        <a:p>
          <a:endParaRPr lang="nl-NL"/>
        </a:p>
      </dgm:t>
    </dgm:pt>
    <dgm:pt modelId="{174EE8FA-0460-40ED-9F01-AD788F80C34A}" type="sibTrans" cxnId="{65F3DA22-370C-4070-8619-3BAA0D323BB5}">
      <dgm:prSet/>
      <dgm:spPr/>
      <dgm:t>
        <a:bodyPr/>
        <a:lstStyle/>
        <a:p>
          <a:endParaRPr lang="nl-NL"/>
        </a:p>
      </dgm:t>
    </dgm:pt>
    <dgm:pt modelId="{70FA7CBA-AB48-4D51-9C0A-CC3E6211E982}">
      <dgm:prSet/>
      <dgm:spPr/>
      <dgm:t>
        <a:bodyPr/>
        <a:lstStyle/>
        <a:p>
          <a:pPr algn="l" rtl="0"/>
          <a:r>
            <a:rPr lang="nl-NL" b="1" dirty="0" smtClean="0"/>
            <a:t>3.	Audio Interface (Geluidskaart)</a:t>
          </a:r>
          <a:endParaRPr lang="nl-NL" dirty="0"/>
        </a:p>
      </dgm:t>
    </dgm:pt>
    <dgm:pt modelId="{40A08D05-B351-47F5-BAC7-0161CECBD1ED}" type="parTrans" cxnId="{8FBECD89-8506-4A97-A3A5-812E58916BD7}">
      <dgm:prSet/>
      <dgm:spPr/>
      <dgm:t>
        <a:bodyPr/>
        <a:lstStyle/>
        <a:p>
          <a:endParaRPr lang="nl-NL"/>
        </a:p>
      </dgm:t>
    </dgm:pt>
    <dgm:pt modelId="{FA64FE7F-75BD-4C49-A463-21A342D76C29}" type="sibTrans" cxnId="{8FBECD89-8506-4A97-A3A5-812E58916BD7}">
      <dgm:prSet/>
      <dgm:spPr/>
      <dgm:t>
        <a:bodyPr/>
        <a:lstStyle/>
        <a:p>
          <a:endParaRPr lang="nl-NL"/>
        </a:p>
      </dgm:t>
    </dgm:pt>
    <dgm:pt modelId="{6C674425-9D31-40B2-A8B1-A228A12DDBE4}">
      <dgm:prSet/>
      <dgm:spPr/>
      <dgm:t>
        <a:bodyPr/>
        <a:lstStyle/>
        <a:p>
          <a:pPr algn="l" rtl="0"/>
          <a:r>
            <a:rPr lang="nl-NL" b="1" dirty="0" smtClean="0"/>
            <a:t>4.	Midi keyboard (Midi-</a:t>
          </a:r>
          <a:r>
            <a:rPr lang="nl-NL" b="1" dirty="0" smtClean="0"/>
            <a:t>Controller)</a:t>
          </a:r>
          <a:endParaRPr lang="nl-NL" dirty="0"/>
        </a:p>
      </dgm:t>
    </dgm:pt>
    <dgm:pt modelId="{50618A1B-20D2-4367-8291-08F7D0BB5FF9}" type="parTrans" cxnId="{B2E4B9F4-3D7D-472F-8A11-5A219CF2E70C}">
      <dgm:prSet/>
      <dgm:spPr/>
      <dgm:t>
        <a:bodyPr/>
        <a:lstStyle/>
        <a:p>
          <a:endParaRPr lang="nl-NL"/>
        </a:p>
      </dgm:t>
    </dgm:pt>
    <dgm:pt modelId="{C5BF9AD5-A8B6-4202-BD7B-2A724AF81C0B}" type="sibTrans" cxnId="{B2E4B9F4-3D7D-472F-8A11-5A219CF2E70C}">
      <dgm:prSet/>
      <dgm:spPr/>
      <dgm:t>
        <a:bodyPr/>
        <a:lstStyle/>
        <a:p>
          <a:endParaRPr lang="nl-NL"/>
        </a:p>
      </dgm:t>
    </dgm:pt>
    <dgm:pt modelId="{BE3A96DD-D250-4677-949A-E1D7C30C49B5}">
      <dgm:prSet/>
      <dgm:spPr/>
      <dgm:t>
        <a:bodyPr/>
        <a:lstStyle/>
        <a:p>
          <a:pPr algn="l" rtl="0"/>
          <a:r>
            <a:rPr lang="nl-NL" b="1" dirty="0" smtClean="0"/>
            <a:t>5.	</a:t>
          </a:r>
          <a:r>
            <a:rPr lang="nl-NL" b="1" dirty="0" smtClean="0"/>
            <a:t>Microfoon</a:t>
          </a:r>
          <a:endParaRPr lang="nl-NL" dirty="0"/>
        </a:p>
      </dgm:t>
    </dgm:pt>
    <dgm:pt modelId="{FCE49D53-A517-435F-89FA-FB0D30EA17AB}" type="parTrans" cxnId="{92C0FE8B-25B7-4846-89E0-D2BA32ABC3C0}">
      <dgm:prSet/>
      <dgm:spPr/>
      <dgm:t>
        <a:bodyPr/>
        <a:lstStyle/>
        <a:p>
          <a:endParaRPr lang="nl-NL"/>
        </a:p>
      </dgm:t>
    </dgm:pt>
    <dgm:pt modelId="{5B9AEF58-3CD3-4821-A2C4-C7271FA1F6D4}" type="sibTrans" cxnId="{92C0FE8B-25B7-4846-89E0-D2BA32ABC3C0}">
      <dgm:prSet/>
      <dgm:spPr/>
      <dgm:t>
        <a:bodyPr/>
        <a:lstStyle/>
        <a:p>
          <a:endParaRPr lang="nl-NL"/>
        </a:p>
      </dgm:t>
    </dgm:pt>
    <dgm:pt modelId="{BF6F34F8-DC25-46CC-B2F7-26D07FCF8AC7}">
      <dgm:prSet/>
      <dgm:spPr/>
      <dgm:t>
        <a:bodyPr/>
        <a:lstStyle/>
        <a:p>
          <a:pPr algn="l" rtl="0"/>
          <a:r>
            <a:rPr lang="nl-NL" b="1" dirty="0" smtClean="0"/>
            <a:t>6.	Reflectie-filter</a:t>
          </a:r>
          <a:endParaRPr lang="nl-NL" dirty="0"/>
        </a:p>
      </dgm:t>
    </dgm:pt>
    <dgm:pt modelId="{BFFAAFBC-E570-42AC-A896-F349DDF21CF2}" type="parTrans" cxnId="{CB68CF4E-F72B-43F2-B21A-AB7331B25CB6}">
      <dgm:prSet/>
      <dgm:spPr/>
      <dgm:t>
        <a:bodyPr/>
        <a:lstStyle/>
        <a:p>
          <a:endParaRPr lang="nl-NL"/>
        </a:p>
      </dgm:t>
    </dgm:pt>
    <dgm:pt modelId="{42D84E52-6200-4736-AB78-D13EFA656FB4}" type="sibTrans" cxnId="{CB68CF4E-F72B-43F2-B21A-AB7331B25CB6}">
      <dgm:prSet/>
      <dgm:spPr/>
      <dgm:t>
        <a:bodyPr/>
        <a:lstStyle/>
        <a:p>
          <a:endParaRPr lang="nl-NL"/>
        </a:p>
      </dgm:t>
    </dgm:pt>
    <dgm:pt modelId="{387807E0-579A-4087-9BBE-014F98AFA358}" type="pres">
      <dgm:prSet presAssocID="{4DEE412A-0054-4B7A-BAF5-720D1ED55D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D3DBBFD-0A3A-40B1-A1B9-94E6AAFA1E6E}" type="pres">
      <dgm:prSet presAssocID="{F866CD94-1FE2-4216-A737-C3F89D2058A5}" presName="circle1" presStyleLbl="node1" presStyleIdx="0" presStyleCnt="6"/>
      <dgm:spPr/>
    </dgm:pt>
    <dgm:pt modelId="{39059BFB-71FB-4A0E-950E-14F0B1E60F02}" type="pres">
      <dgm:prSet presAssocID="{F866CD94-1FE2-4216-A737-C3F89D2058A5}" presName="space" presStyleCnt="0"/>
      <dgm:spPr/>
    </dgm:pt>
    <dgm:pt modelId="{A6187515-AB50-4953-9837-8AE653AEF7BD}" type="pres">
      <dgm:prSet presAssocID="{F866CD94-1FE2-4216-A737-C3F89D2058A5}" presName="rect1" presStyleLbl="alignAcc1" presStyleIdx="0" presStyleCnt="6"/>
      <dgm:spPr/>
    </dgm:pt>
    <dgm:pt modelId="{7DF54FF4-E24A-4E59-BA08-4128CB6CBFDF}" type="pres">
      <dgm:prSet presAssocID="{F9E78D8C-6405-41E9-A70A-955EDAFF7F94}" presName="vertSpace2" presStyleLbl="node1" presStyleIdx="0" presStyleCnt="6"/>
      <dgm:spPr/>
    </dgm:pt>
    <dgm:pt modelId="{10080C65-ED92-4F00-90FF-0BE6D60B77A2}" type="pres">
      <dgm:prSet presAssocID="{F9E78D8C-6405-41E9-A70A-955EDAFF7F94}" presName="circle2" presStyleLbl="node1" presStyleIdx="1" presStyleCnt="6"/>
      <dgm:spPr/>
    </dgm:pt>
    <dgm:pt modelId="{314D1597-D054-476F-A533-4797C9A5CA79}" type="pres">
      <dgm:prSet presAssocID="{F9E78D8C-6405-41E9-A70A-955EDAFF7F94}" presName="rect2" presStyleLbl="alignAcc1" presStyleIdx="1" presStyleCnt="6" custLinFactNeighborX="892" custLinFactNeighborY="509"/>
      <dgm:spPr/>
      <dgm:t>
        <a:bodyPr/>
        <a:lstStyle/>
        <a:p>
          <a:endParaRPr lang="nl-NL"/>
        </a:p>
      </dgm:t>
    </dgm:pt>
    <dgm:pt modelId="{14BF71C5-997C-455D-A00E-530F7371831A}" type="pres">
      <dgm:prSet presAssocID="{70FA7CBA-AB48-4D51-9C0A-CC3E6211E982}" presName="vertSpace3" presStyleLbl="node1" presStyleIdx="1" presStyleCnt="6"/>
      <dgm:spPr/>
    </dgm:pt>
    <dgm:pt modelId="{45D4F00A-F932-48CF-B393-6CC74352AAF6}" type="pres">
      <dgm:prSet presAssocID="{70FA7CBA-AB48-4D51-9C0A-CC3E6211E982}" presName="circle3" presStyleLbl="node1" presStyleIdx="2" presStyleCnt="6"/>
      <dgm:spPr/>
    </dgm:pt>
    <dgm:pt modelId="{BA9AFDC5-A63D-4E98-8DA0-63B6724DC62B}" type="pres">
      <dgm:prSet presAssocID="{70FA7CBA-AB48-4D51-9C0A-CC3E6211E982}" presName="rect3" presStyleLbl="alignAcc1" presStyleIdx="2" presStyleCnt="6"/>
      <dgm:spPr/>
      <dgm:t>
        <a:bodyPr/>
        <a:lstStyle/>
        <a:p>
          <a:endParaRPr lang="nl-NL"/>
        </a:p>
      </dgm:t>
    </dgm:pt>
    <dgm:pt modelId="{249C540B-8890-4E95-BA79-B7A24A38CD6B}" type="pres">
      <dgm:prSet presAssocID="{6C674425-9D31-40B2-A8B1-A228A12DDBE4}" presName="vertSpace4" presStyleLbl="node1" presStyleIdx="2" presStyleCnt="6"/>
      <dgm:spPr/>
    </dgm:pt>
    <dgm:pt modelId="{2567392D-76D2-41A7-9CFD-555D33A785A1}" type="pres">
      <dgm:prSet presAssocID="{6C674425-9D31-40B2-A8B1-A228A12DDBE4}" presName="circle4" presStyleLbl="node1" presStyleIdx="3" presStyleCnt="6"/>
      <dgm:spPr/>
    </dgm:pt>
    <dgm:pt modelId="{23764C2C-6E3E-430C-AEDD-94EB8E1C97AD}" type="pres">
      <dgm:prSet presAssocID="{6C674425-9D31-40B2-A8B1-A228A12DDBE4}" presName="rect4" presStyleLbl="alignAcc1" presStyleIdx="3" presStyleCnt="6" custScaleX="100715"/>
      <dgm:spPr/>
    </dgm:pt>
    <dgm:pt modelId="{40A989D3-49AA-42C2-A609-7AED01D0E4B1}" type="pres">
      <dgm:prSet presAssocID="{BE3A96DD-D250-4677-949A-E1D7C30C49B5}" presName="vertSpace5" presStyleLbl="node1" presStyleIdx="3" presStyleCnt="6"/>
      <dgm:spPr/>
    </dgm:pt>
    <dgm:pt modelId="{6A366294-19C7-4D1D-8BAA-631109736CCB}" type="pres">
      <dgm:prSet presAssocID="{BE3A96DD-D250-4677-949A-E1D7C30C49B5}" presName="circle5" presStyleLbl="node1" presStyleIdx="4" presStyleCnt="6"/>
      <dgm:spPr/>
    </dgm:pt>
    <dgm:pt modelId="{D7500A18-E656-4505-A024-5F90043AD416}" type="pres">
      <dgm:prSet presAssocID="{BE3A96DD-D250-4677-949A-E1D7C30C49B5}" presName="rect5" presStyleLbl="alignAcc1" presStyleIdx="4" presStyleCnt="6"/>
      <dgm:spPr/>
    </dgm:pt>
    <dgm:pt modelId="{313CA149-ABC5-42BA-A8D0-CFC4271F3F73}" type="pres">
      <dgm:prSet presAssocID="{BF6F34F8-DC25-46CC-B2F7-26D07FCF8AC7}" presName="vertSpace6" presStyleLbl="node1" presStyleIdx="4" presStyleCnt="6"/>
      <dgm:spPr/>
    </dgm:pt>
    <dgm:pt modelId="{E274469A-B284-4FFA-9380-490E3E9117EB}" type="pres">
      <dgm:prSet presAssocID="{BF6F34F8-DC25-46CC-B2F7-26D07FCF8AC7}" presName="circle6" presStyleLbl="node1" presStyleIdx="5" presStyleCnt="6"/>
      <dgm:spPr/>
    </dgm:pt>
    <dgm:pt modelId="{FCE1DAFA-A559-4EE6-9C2F-ECE3479B5908}" type="pres">
      <dgm:prSet presAssocID="{BF6F34F8-DC25-46CC-B2F7-26D07FCF8AC7}" presName="rect6" presStyleLbl="alignAcc1" presStyleIdx="5" presStyleCnt="6"/>
      <dgm:spPr/>
      <dgm:t>
        <a:bodyPr/>
        <a:lstStyle/>
        <a:p>
          <a:endParaRPr lang="nl-NL"/>
        </a:p>
      </dgm:t>
    </dgm:pt>
    <dgm:pt modelId="{F335132B-A31D-4EF1-AA3C-95C2B2F37E72}" type="pres">
      <dgm:prSet presAssocID="{F866CD94-1FE2-4216-A737-C3F89D2058A5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3C05EA11-8CF6-4E96-AB70-5F834FD00BE7}" type="pres">
      <dgm:prSet presAssocID="{F9E78D8C-6405-41E9-A70A-955EDAFF7F94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94B93A-C011-4A56-ADB3-96B95BDAA729}" type="pres">
      <dgm:prSet presAssocID="{70FA7CBA-AB48-4D51-9C0A-CC3E6211E98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86DF0A-EF92-4128-8F24-10EA2215BD47}" type="pres">
      <dgm:prSet presAssocID="{6C674425-9D31-40B2-A8B1-A228A12DDBE4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8F9A6E98-52FC-470D-9201-13038BB75B66}" type="pres">
      <dgm:prSet presAssocID="{BE3A96DD-D250-4677-949A-E1D7C30C49B5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657E4A5D-444E-4384-8D71-B8B9EE726633}" type="pres">
      <dgm:prSet presAssocID="{BF6F34F8-DC25-46CC-B2F7-26D07FCF8AC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D612031-0913-44B7-B8C3-BE4342FE9B0B}" type="presOf" srcId="{F9E78D8C-6405-41E9-A70A-955EDAFF7F94}" destId="{3C05EA11-8CF6-4E96-AB70-5F834FD00BE7}" srcOrd="1" destOrd="0" presId="urn:microsoft.com/office/officeart/2005/8/layout/target3"/>
    <dgm:cxn modelId="{BA06B62F-4B00-463C-84C2-D693E51339EE}" srcId="{4DEE412A-0054-4B7A-BAF5-720D1ED55D43}" destId="{F866CD94-1FE2-4216-A737-C3F89D2058A5}" srcOrd="0" destOrd="0" parTransId="{75E1669E-06AC-4AB5-A5DB-E2BDEE3E3D59}" sibTransId="{E49FED49-90D7-4C53-B394-DC66878262C0}"/>
    <dgm:cxn modelId="{FF2B02C5-BC7B-4041-8BD6-E2799E7543B4}" type="presOf" srcId="{6C674425-9D31-40B2-A8B1-A228A12DDBE4}" destId="{6F86DF0A-EF92-4128-8F24-10EA2215BD47}" srcOrd="1" destOrd="0" presId="urn:microsoft.com/office/officeart/2005/8/layout/target3"/>
    <dgm:cxn modelId="{FC555A9C-5F91-428A-BFEE-B829C752AD14}" type="presOf" srcId="{F866CD94-1FE2-4216-A737-C3F89D2058A5}" destId="{F335132B-A31D-4EF1-AA3C-95C2B2F37E72}" srcOrd="1" destOrd="0" presId="urn:microsoft.com/office/officeart/2005/8/layout/target3"/>
    <dgm:cxn modelId="{2A02A7BA-8694-47BC-93DA-7DFF3883AD33}" type="presOf" srcId="{70FA7CBA-AB48-4D51-9C0A-CC3E6211E982}" destId="{BA9AFDC5-A63D-4E98-8DA0-63B6724DC62B}" srcOrd="0" destOrd="0" presId="urn:microsoft.com/office/officeart/2005/8/layout/target3"/>
    <dgm:cxn modelId="{92C0FE8B-25B7-4846-89E0-D2BA32ABC3C0}" srcId="{4DEE412A-0054-4B7A-BAF5-720D1ED55D43}" destId="{BE3A96DD-D250-4677-949A-E1D7C30C49B5}" srcOrd="4" destOrd="0" parTransId="{FCE49D53-A517-435F-89FA-FB0D30EA17AB}" sibTransId="{5B9AEF58-3CD3-4821-A2C4-C7271FA1F6D4}"/>
    <dgm:cxn modelId="{C8427CD1-91E9-4EA1-A3DC-45484A42D5C5}" type="presOf" srcId="{70FA7CBA-AB48-4D51-9C0A-CC3E6211E982}" destId="{A694B93A-C011-4A56-ADB3-96B95BDAA729}" srcOrd="1" destOrd="0" presId="urn:microsoft.com/office/officeart/2005/8/layout/target3"/>
    <dgm:cxn modelId="{1CD13D70-3BBB-4952-89B3-8B3305848180}" type="presOf" srcId="{BF6F34F8-DC25-46CC-B2F7-26D07FCF8AC7}" destId="{657E4A5D-444E-4384-8D71-B8B9EE726633}" srcOrd="1" destOrd="0" presId="urn:microsoft.com/office/officeart/2005/8/layout/target3"/>
    <dgm:cxn modelId="{65F3DA22-370C-4070-8619-3BAA0D323BB5}" srcId="{4DEE412A-0054-4B7A-BAF5-720D1ED55D43}" destId="{F9E78D8C-6405-41E9-A70A-955EDAFF7F94}" srcOrd="1" destOrd="0" parTransId="{EAD02A97-A973-471C-BCE9-7B8BF3BF48B0}" sibTransId="{174EE8FA-0460-40ED-9F01-AD788F80C34A}"/>
    <dgm:cxn modelId="{18D073A0-6FA1-4894-B824-7068E21051A1}" type="presOf" srcId="{6C674425-9D31-40B2-A8B1-A228A12DDBE4}" destId="{23764C2C-6E3E-430C-AEDD-94EB8E1C97AD}" srcOrd="0" destOrd="0" presId="urn:microsoft.com/office/officeart/2005/8/layout/target3"/>
    <dgm:cxn modelId="{A30BF5EB-20D8-49E7-A101-F73E67C7F956}" type="presOf" srcId="{BF6F34F8-DC25-46CC-B2F7-26D07FCF8AC7}" destId="{FCE1DAFA-A559-4EE6-9C2F-ECE3479B5908}" srcOrd="0" destOrd="0" presId="urn:microsoft.com/office/officeart/2005/8/layout/target3"/>
    <dgm:cxn modelId="{B2E4B9F4-3D7D-472F-8A11-5A219CF2E70C}" srcId="{4DEE412A-0054-4B7A-BAF5-720D1ED55D43}" destId="{6C674425-9D31-40B2-A8B1-A228A12DDBE4}" srcOrd="3" destOrd="0" parTransId="{50618A1B-20D2-4367-8291-08F7D0BB5FF9}" sibTransId="{C5BF9AD5-A8B6-4202-BD7B-2A724AF81C0B}"/>
    <dgm:cxn modelId="{010A7A68-6D0F-4EFB-B4CE-91A03209FA88}" type="presOf" srcId="{4DEE412A-0054-4B7A-BAF5-720D1ED55D43}" destId="{387807E0-579A-4087-9BBE-014F98AFA358}" srcOrd="0" destOrd="0" presId="urn:microsoft.com/office/officeart/2005/8/layout/target3"/>
    <dgm:cxn modelId="{92A85F36-FC6E-4069-B9F7-A154EC9B0632}" type="presOf" srcId="{BE3A96DD-D250-4677-949A-E1D7C30C49B5}" destId="{D7500A18-E656-4505-A024-5F90043AD416}" srcOrd="0" destOrd="0" presId="urn:microsoft.com/office/officeart/2005/8/layout/target3"/>
    <dgm:cxn modelId="{CB68CF4E-F72B-43F2-B21A-AB7331B25CB6}" srcId="{4DEE412A-0054-4B7A-BAF5-720D1ED55D43}" destId="{BF6F34F8-DC25-46CC-B2F7-26D07FCF8AC7}" srcOrd="5" destOrd="0" parTransId="{BFFAAFBC-E570-42AC-A896-F349DDF21CF2}" sibTransId="{42D84E52-6200-4736-AB78-D13EFA656FB4}"/>
    <dgm:cxn modelId="{02826713-399F-452F-9A51-3E19AE152EBD}" type="presOf" srcId="{F9E78D8C-6405-41E9-A70A-955EDAFF7F94}" destId="{314D1597-D054-476F-A533-4797C9A5CA79}" srcOrd="0" destOrd="0" presId="urn:microsoft.com/office/officeart/2005/8/layout/target3"/>
    <dgm:cxn modelId="{B7D16517-9C09-4CA5-9712-5606AFD6C479}" type="presOf" srcId="{BE3A96DD-D250-4677-949A-E1D7C30C49B5}" destId="{8F9A6E98-52FC-470D-9201-13038BB75B66}" srcOrd="1" destOrd="0" presId="urn:microsoft.com/office/officeart/2005/8/layout/target3"/>
    <dgm:cxn modelId="{8FBECD89-8506-4A97-A3A5-812E58916BD7}" srcId="{4DEE412A-0054-4B7A-BAF5-720D1ED55D43}" destId="{70FA7CBA-AB48-4D51-9C0A-CC3E6211E982}" srcOrd="2" destOrd="0" parTransId="{40A08D05-B351-47F5-BAC7-0161CECBD1ED}" sibTransId="{FA64FE7F-75BD-4C49-A463-21A342D76C29}"/>
    <dgm:cxn modelId="{FB3746E2-E587-4410-9C55-3E930AC3C397}" type="presOf" srcId="{F866CD94-1FE2-4216-A737-C3F89D2058A5}" destId="{A6187515-AB50-4953-9837-8AE653AEF7BD}" srcOrd="0" destOrd="0" presId="urn:microsoft.com/office/officeart/2005/8/layout/target3"/>
    <dgm:cxn modelId="{3C04FAC4-20E6-4E6E-AEA5-F46A85E60DF7}" type="presParOf" srcId="{387807E0-579A-4087-9BBE-014F98AFA358}" destId="{1D3DBBFD-0A3A-40B1-A1B9-94E6AAFA1E6E}" srcOrd="0" destOrd="0" presId="urn:microsoft.com/office/officeart/2005/8/layout/target3"/>
    <dgm:cxn modelId="{678C4FB3-F567-49F7-8A8B-A71A66CBAE1B}" type="presParOf" srcId="{387807E0-579A-4087-9BBE-014F98AFA358}" destId="{39059BFB-71FB-4A0E-950E-14F0B1E60F02}" srcOrd="1" destOrd="0" presId="urn:microsoft.com/office/officeart/2005/8/layout/target3"/>
    <dgm:cxn modelId="{61EF472F-BB0D-4215-91E3-71429853ED7B}" type="presParOf" srcId="{387807E0-579A-4087-9BBE-014F98AFA358}" destId="{A6187515-AB50-4953-9837-8AE653AEF7BD}" srcOrd="2" destOrd="0" presId="urn:microsoft.com/office/officeart/2005/8/layout/target3"/>
    <dgm:cxn modelId="{5ADA1A73-E769-494E-BCDE-39E54A9BEC8A}" type="presParOf" srcId="{387807E0-579A-4087-9BBE-014F98AFA358}" destId="{7DF54FF4-E24A-4E59-BA08-4128CB6CBFDF}" srcOrd="3" destOrd="0" presId="urn:microsoft.com/office/officeart/2005/8/layout/target3"/>
    <dgm:cxn modelId="{78E65117-055A-4891-819D-A9BE11EF2C66}" type="presParOf" srcId="{387807E0-579A-4087-9BBE-014F98AFA358}" destId="{10080C65-ED92-4F00-90FF-0BE6D60B77A2}" srcOrd="4" destOrd="0" presId="urn:microsoft.com/office/officeart/2005/8/layout/target3"/>
    <dgm:cxn modelId="{0192EF52-31E0-480B-BF2A-659569C78042}" type="presParOf" srcId="{387807E0-579A-4087-9BBE-014F98AFA358}" destId="{314D1597-D054-476F-A533-4797C9A5CA79}" srcOrd="5" destOrd="0" presId="urn:microsoft.com/office/officeart/2005/8/layout/target3"/>
    <dgm:cxn modelId="{E6DBE10D-AC51-48B4-8411-DF512FAEA777}" type="presParOf" srcId="{387807E0-579A-4087-9BBE-014F98AFA358}" destId="{14BF71C5-997C-455D-A00E-530F7371831A}" srcOrd="6" destOrd="0" presId="urn:microsoft.com/office/officeart/2005/8/layout/target3"/>
    <dgm:cxn modelId="{44E6E95F-68C2-49F3-AB4F-5C869EB9240E}" type="presParOf" srcId="{387807E0-579A-4087-9BBE-014F98AFA358}" destId="{45D4F00A-F932-48CF-B393-6CC74352AAF6}" srcOrd="7" destOrd="0" presId="urn:microsoft.com/office/officeart/2005/8/layout/target3"/>
    <dgm:cxn modelId="{98D5DB35-99F0-4CEB-9591-138990918873}" type="presParOf" srcId="{387807E0-579A-4087-9BBE-014F98AFA358}" destId="{BA9AFDC5-A63D-4E98-8DA0-63B6724DC62B}" srcOrd="8" destOrd="0" presId="urn:microsoft.com/office/officeart/2005/8/layout/target3"/>
    <dgm:cxn modelId="{07113DE5-5313-43DF-8B15-D1E295010346}" type="presParOf" srcId="{387807E0-579A-4087-9BBE-014F98AFA358}" destId="{249C540B-8890-4E95-BA79-B7A24A38CD6B}" srcOrd="9" destOrd="0" presId="urn:microsoft.com/office/officeart/2005/8/layout/target3"/>
    <dgm:cxn modelId="{74731090-5813-4D2D-80C6-D95714D86AF0}" type="presParOf" srcId="{387807E0-579A-4087-9BBE-014F98AFA358}" destId="{2567392D-76D2-41A7-9CFD-555D33A785A1}" srcOrd="10" destOrd="0" presId="urn:microsoft.com/office/officeart/2005/8/layout/target3"/>
    <dgm:cxn modelId="{4D4C13A3-E2BB-403B-B56F-06B7F1021455}" type="presParOf" srcId="{387807E0-579A-4087-9BBE-014F98AFA358}" destId="{23764C2C-6E3E-430C-AEDD-94EB8E1C97AD}" srcOrd="11" destOrd="0" presId="urn:microsoft.com/office/officeart/2005/8/layout/target3"/>
    <dgm:cxn modelId="{F404DE4C-6AF0-45D3-AA1A-1EAE8AFE81D8}" type="presParOf" srcId="{387807E0-579A-4087-9BBE-014F98AFA358}" destId="{40A989D3-49AA-42C2-A609-7AED01D0E4B1}" srcOrd="12" destOrd="0" presId="urn:microsoft.com/office/officeart/2005/8/layout/target3"/>
    <dgm:cxn modelId="{CC0E603D-60D4-4EAA-BB55-F252D5BE8CA9}" type="presParOf" srcId="{387807E0-579A-4087-9BBE-014F98AFA358}" destId="{6A366294-19C7-4D1D-8BAA-631109736CCB}" srcOrd="13" destOrd="0" presId="urn:microsoft.com/office/officeart/2005/8/layout/target3"/>
    <dgm:cxn modelId="{014B546D-60A2-4660-A279-E73DABFA7A62}" type="presParOf" srcId="{387807E0-579A-4087-9BBE-014F98AFA358}" destId="{D7500A18-E656-4505-A024-5F90043AD416}" srcOrd="14" destOrd="0" presId="urn:microsoft.com/office/officeart/2005/8/layout/target3"/>
    <dgm:cxn modelId="{F47D21C1-860D-45B7-A7A2-B98EF3373598}" type="presParOf" srcId="{387807E0-579A-4087-9BBE-014F98AFA358}" destId="{313CA149-ABC5-42BA-A8D0-CFC4271F3F73}" srcOrd="15" destOrd="0" presId="urn:microsoft.com/office/officeart/2005/8/layout/target3"/>
    <dgm:cxn modelId="{A5791BAF-1097-49EC-B5B5-C3C0B4ADFC1D}" type="presParOf" srcId="{387807E0-579A-4087-9BBE-014F98AFA358}" destId="{E274469A-B284-4FFA-9380-490E3E9117EB}" srcOrd="16" destOrd="0" presId="urn:microsoft.com/office/officeart/2005/8/layout/target3"/>
    <dgm:cxn modelId="{4D78BB84-DC2C-47B8-A9A8-BDE55CFCE0AB}" type="presParOf" srcId="{387807E0-579A-4087-9BBE-014F98AFA358}" destId="{FCE1DAFA-A559-4EE6-9C2F-ECE3479B5908}" srcOrd="17" destOrd="0" presId="urn:microsoft.com/office/officeart/2005/8/layout/target3"/>
    <dgm:cxn modelId="{78574B7F-CE00-4A4D-B9D2-ED7B91E85201}" type="presParOf" srcId="{387807E0-579A-4087-9BBE-014F98AFA358}" destId="{F335132B-A31D-4EF1-AA3C-95C2B2F37E72}" srcOrd="18" destOrd="0" presId="urn:microsoft.com/office/officeart/2005/8/layout/target3"/>
    <dgm:cxn modelId="{3DEF3DF5-124E-42E0-A3BA-6029BEFA830A}" type="presParOf" srcId="{387807E0-579A-4087-9BBE-014F98AFA358}" destId="{3C05EA11-8CF6-4E96-AB70-5F834FD00BE7}" srcOrd="19" destOrd="0" presId="urn:microsoft.com/office/officeart/2005/8/layout/target3"/>
    <dgm:cxn modelId="{E937D35D-F0CC-4762-A13E-DF7B9C2B1404}" type="presParOf" srcId="{387807E0-579A-4087-9BBE-014F98AFA358}" destId="{A694B93A-C011-4A56-ADB3-96B95BDAA729}" srcOrd="20" destOrd="0" presId="urn:microsoft.com/office/officeart/2005/8/layout/target3"/>
    <dgm:cxn modelId="{AFB2CB76-13A5-4AD7-9087-BCB75804498A}" type="presParOf" srcId="{387807E0-579A-4087-9BBE-014F98AFA358}" destId="{6F86DF0A-EF92-4128-8F24-10EA2215BD47}" srcOrd="21" destOrd="0" presId="urn:microsoft.com/office/officeart/2005/8/layout/target3"/>
    <dgm:cxn modelId="{319676EB-DF29-45FC-8C86-389EDE377B44}" type="presParOf" srcId="{387807E0-579A-4087-9BBE-014F98AFA358}" destId="{8F9A6E98-52FC-470D-9201-13038BB75B66}" srcOrd="22" destOrd="0" presId="urn:microsoft.com/office/officeart/2005/8/layout/target3"/>
    <dgm:cxn modelId="{418A63D3-59FF-4BFD-AC97-71FCD24B9FA0}" type="presParOf" srcId="{387807E0-579A-4087-9BBE-014F98AFA358}" destId="{657E4A5D-444E-4384-8D71-B8B9EE726633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EE412A-0054-4B7A-BAF5-720D1ED55D4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866CD94-1FE2-4216-A737-C3F89D2058A5}">
      <dgm:prSet/>
      <dgm:spPr/>
      <dgm:t>
        <a:bodyPr/>
        <a:lstStyle/>
        <a:p>
          <a:pPr algn="l" rtl="0"/>
          <a:r>
            <a:rPr lang="nl-NL" b="1" dirty="0" smtClean="0"/>
            <a:t>1.	Computer + Software</a:t>
          </a:r>
          <a:endParaRPr lang="nl-NL" dirty="0"/>
        </a:p>
      </dgm:t>
    </dgm:pt>
    <dgm:pt modelId="{75E1669E-06AC-4AB5-A5DB-E2BDEE3E3D59}" type="parTrans" cxnId="{BA06B62F-4B00-463C-84C2-D693E51339EE}">
      <dgm:prSet/>
      <dgm:spPr/>
      <dgm:t>
        <a:bodyPr/>
        <a:lstStyle/>
        <a:p>
          <a:endParaRPr lang="nl-NL"/>
        </a:p>
      </dgm:t>
    </dgm:pt>
    <dgm:pt modelId="{E49FED49-90D7-4C53-B394-DC66878262C0}" type="sibTrans" cxnId="{BA06B62F-4B00-463C-84C2-D693E51339EE}">
      <dgm:prSet/>
      <dgm:spPr/>
      <dgm:t>
        <a:bodyPr/>
        <a:lstStyle/>
        <a:p>
          <a:endParaRPr lang="nl-NL"/>
        </a:p>
      </dgm:t>
    </dgm:pt>
    <dgm:pt modelId="{F9E78D8C-6405-41E9-A70A-955EDAFF7F94}">
      <dgm:prSet/>
      <dgm:spPr/>
      <dgm:t>
        <a:bodyPr/>
        <a:lstStyle/>
        <a:p>
          <a:pPr algn="l" rtl="0"/>
          <a:r>
            <a:rPr lang="nl-NL" b="1" dirty="0" smtClean="0"/>
            <a:t>2. 	</a:t>
          </a:r>
          <a:r>
            <a:rPr lang="nl-NL" b="1" dirty="0" smtClean="0"/>
            <a:t>Monitor systeem </a:t>
          </a:r>
          <a:endParaRPr lang="nl-NL" dirty="0"/>
        </a:p>
      </dgm:t>
    </dgm:pt>
    <dgm:pt modelId="{EAD02A97-A973-471C-BCE9-7B8BF3BF48B0}" type="parTrans" cxnId="{65F3DA22-370C-4070-8619-3BAA0D323BB5}">
      <dgm:prSet/>
      <dgm:spPr/>
      <dgm:t>
        <a:bodyPr/>
        <a:lstStyle/>
        <a:p>
          <a:endParaRPr lang="nl-NL"/>
        </a:p>
      </dgm:t>
    </dgm:pt>
    <dgm:pt modelId="{174EE8FA-0460-40ED-9F01-AD788F80C34A}" type="sibTrans" cxnId="{65F3DA22-370C-4070-8619-3BAA0D323BB5}">
      <dgm:prSet/>
      <dgm:spPr/>
      <dgm:t>
        <a:bodyPr/>
        <a:lstStyle/>
        <a:p>
          <a:endParaRPr lang="nl-NL"/>
        </a:p>
      </dgm:t>
    </dgm:pt>
    <dgm:pt modelId="{70FA7CBA-AB48-4D51-9C0A-CC3E6211E982}">
      <dgm:prSet/>
      <dgm:spPr/>
      <dgm:t>
        <a:bodyPr/>
        <a:lstStyle/>
        <a:p>
          <a:pPr algn="l" rtl="0"/>
          <a:r>
            <a:rPr lang="nl-NL" b="1" dirty="0" smtClean="0"/>
            <a:t>3.	Audio Interface (Geluidskaart)</a:t>
          </a:r>
          <a:endParaRPr lang="nl-NL" dirty="0"/>
        </a:p>
      </dgm:t>
    </dgm:pt>
    <dgm:pt modelId="{40A08D05-B351-47F5-BAC7-0161CECBD1ED}" type="parTrans" cxnId="{8FBECD89-8506-4A97-A3A5-812E58916BD7}">
      <dgm:prSet/>
      <dgm:spPr/>
      <dgm:t>
        <a:bodyPr/>
        <a:lstStyle/>
        <a:p>
          <a:endParaRPr lang="nl-NL"/>
        </a:p>
      </dgm:t>
    </dgm:pt>
    <dgm:pt modelId="{FA64FE7F-75BD-4C49-A463-21A342D76C29}" type="sibTrans" cxnId="{8FBECD89-8506-4A97-A3A5-812E58916BD7}">
      <dgm:prSet/>
      <dgm:spPr/>
      <dgm:t>
        <a:bodyPr/>
        <a:lstStyle/>
        <a:p>
          <a:endParaRPr lang="nl-NL"/>
        </a:p>
      </dgm:t>
    </dgm:pt>
    <dgm:pt modelId="{6C674425-9D31-40B2-A8B1-A228A12DDBE4}">
      <dgm:prSet/>
      <dgm:spPr/>
      <dgm:t>
        <a:bodyPr/>
        <a:lstStyle/>
        <a:p>
          <a:pPr algn="l" rtl="0"/>
          <a:r>
            <a:rPr lang="nl-NL" b="1" dirty="0" smtClean="0"/>
            <a:t>4.	Midi </a:t>
          </a:r>
          <a:r>
            <a:rPr lang="nl-NL" b="1" dirty="0" err="1" smtClean="0"/>
            <a:t>keybord</a:t>
          </a:r>
          <a:r>
            <a:rPr lang="nl-NL" b="1" dirty="0" smtClean="0"/>
            <a:t> (Midi-</a:t>
          </a:r>
          <a:r>
            <a:rPr lang="nl-NL" b="1" dirty="0" smtClean="0"/>
            <a:t>Controller)</a:t>
          </a:r>
          <a:endParaRPr lang="nl-NL" dirty="0"/>
        </a:p>
      </dgm:t>
    </dgm:pt>
    <dgm:pt modelId="{50618A1B-20D2-4367-8291-08F7D0BB5FF9}" type="parTrans" cxnId="{B2E4B9F4-3D7D-472F-8A11-5A219CF2E70C}">
      <dgm:prSet/>
      <dgm:spPr/>
      <dgm:t>
        <a:bodyPr/>
        <a:lstStyle/>
        <a:p>
          <a:endParaRPr lang="nl-NL"/>
        </a:p>
      </dgm:t>
    </dgm:pt>
    <dgm:pt modelId="{C5BF9AD5-A8B6-4202-BD7B-2A724AF81C0B}" type="sibTrans" cxnId="{B2E4B9F4-3D7D-472F-8A11-5A219CF2E70C}">
      <dgm:prSet/>
      <dgm:spPr/>
      <dgm:t>
        <a:bodyPr/>
        <a:lstStyle/>
        <a:p>
          <a:endParaRPr lang="nl-NL"/>
        </a:p>
      </dgm:t>
    </dgm:pt>
    <dgm:pt modelId="{BE3A96DD-D250-4677-949A-E1D7C30C49B5}">
      <dgm:prSet/>
      <dgm:spPr/>
      <dgm:t>
        <a:bodyPr/>
        <a:lstStyle/>
        <a:p>
          <a:pPr algn="l" rtl="0"/>
          <a:r>
            <a:rPr lang="nl-NL" b="1" dirty="0" smtClean="0"/>
            <a:t>5.	</a:t>
          </a:r>
          <a:r>
            <a:rPr lang="nl-NL" b="1" dirty="0" smtClean="0"/>
            <a:t>Microfoon</a:t>
          </a:r>
          <a:endParaRPr lang="nl-NL" dirty="0"/>
        </a:p>
      </dgm:t>
    </dgm:pt>
    <dgm:pt modelId="{FCE49D53-A517-435F-89FA-FB0D30EA17AB}" type="parTrans" cxnId="{92C0FE8B-25B7-4846-89E0-D2BA32ABC3C0}">
      <dgm:prSet/>
      <dgm:spPr/>
      <dgm:t>
        <a:bodyPr/>
        <a:lstStyle/>
        <a:p>
          <a:endParaRPr lang="nl-NL"/>
        </a:p>
      </dgm:t>
    </dgm:pt>
    <dgm:pt modelId="{5B9AEF58-3CD3-4821-A2C4-C7271FA1F6D4}" type="sibTrans" cxnId="{92C0FE8B-25B7-4846-89E0-D2BA32ABC3C0}">
      <dgm:prSet/>
      <dgm:spPr/>
      <dgm:t>
        <a:bodyPr/>
        <a:lstStyle/>
        <a:p>
          <a:endParaRPr lang="nl-NL"/>
        </a:p>
      </dgm:t>
    </dgm:pt>
    <dgm:pt modelId="{BF6F34F8-DC25-46CC-B2F7-26D07FCF8AC7}">
      <dgm:prSet/>
      <dgm:spPr/>
      <dgm:t>
        <a:bodyPr/>
        <a:lstStyle/>
        <a:p>
          <a:pPr algn="l" rtl="0"/>
          <a:r>
            <a:rPr lang="nl-NL" b="1" dirty="0" smtClean="0"/>
            <a:t>6.	Reflectie-filter</a:t>
          </a:r>
          <a:endParaRPr lang="nl-NL" dirty="0"/>
        </a:p>
      </dgm:t>
    </dgm:pt>
    <dgm:pt modelId="{BFFAAFBC-E570-42AC-A896-F349DDF21CF2}" type="parTrans" cxnId="{CB68CF4E-F72B-43F2-B21A-AB7331B25CB6}">
      <dgm:prSet/>
      <dgm:spPr/>
      <dgm:t>
        <a:bodyPr/>
        <a:lstStyle/>
        <a:p>
          <a:endParaRPr lang="nl-NL"/>
        </a:p>
      </dgm:t>
    </dgm:pt>
    <dgm:pt modelId="{42D84E52-6200-4736-AB78-D13EFA656FB4}" type="sibTrans" cxnId="{CB68CF4E-F72B-43F2-B21A-AB7331B25CB6}">
      <dgm:prSet/>
      <dgm:spPr/>
      <dgm:t>
        <a:bodyPr/>
        <a:lstStyle/>
        <a:p>
          <a:endParaRPr lang="nl-NL"/>
        </a:p>
      </dgm:t>
    </dgm:pt>
    <dgm:pt modelId="{387807E0-579A-4087-9BBE-014F98AFA358}" type="pres">
      <dgm:prSet presAssocID="{4DEE412A-0054-4B7A-BAF5-720D1ED55D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D3DBBFD-0A3A-40B1-A1B9-94E6AAFA1E6E}" type="pres">
      <dgm:prSet presAssocID="{F866CD94-1FE2-4216-A737-C3F89D2058A5}" presName="circle1" presStyleLbl="node1" presStyleIdx="0" presStyleCnt="6"/>
      <dgm:spPr/>
    </dgm:pt>
    <dgm:pt modelId="{39059BFB-71FB-4A0E-950E-14F0B1E60F02}" type="pres">
      <dgm:prSet presAssocID="{F866CD94-1FE2-4216-A737-C3F89D2058A5}" presName="space" presStyleCnt="0"/>
      <dgm:spPr/>
    </dgm:pt>
    <dgm:pt modelId="{A6187515-AB50-4953-9837-8AE653AEF7BD}" type="pres">
      <dgm:prSet presAssocID="{F866CD94-1FE2-4216-A737-C3F89D2058A5}" presName="rect1" presStyleLbl="alignAcc1" presStyleIdx="0" presStyleCnt="6"/>
      <dgm:spPr/>
    </dgm:pt>
    <dgm:pt modelId="{7DF54FF4-E24A-4E59-BA08-4128CB6CBFDF}" type="pres">
      <dgm:prSet presAssocID="{F9E78D8C-6405-41E9-A70A-955EDAFF7F94}" presName="vertSpace2" presStyleLbl="node1" presStyleIdx="0" presStyleCnt="6"/>
      <dgm:spPr/>
    </dgm:pt>
    <dgm:pt modelId="{10080C65-ED92-4F00-90FF-0BE6D60B77A2}" type="pres">
      <dgm:prSet presAssocID="{F9E78D8C-6405-41E9-A70A-955EDAFF7F94}" presName="circle2" presStyleLbl="node1" presStyleIdx="1" presStyleCnt="6"/>
      <dgm:spPr/>
    </dgm:pt>
    <dgm:pt modelId="{314D1597-D054-476F-A533-4797C9A5CA79}" type="pres">
      <dgm:prSet presAssocID="{F9E78D8C-6405-41E9-A70A-955EDAFF7F94}" presName="rect2" presStyleLbl="alignAcc1" presStyleIdx="1" presStyleCnt="6" custLinFactNeighborX="892" custLinFactNeighborY="509"/>
      <dgm:spPr/>
      <dgm:t>
        <a:bodyPr/>
        <a:lstStyle/>
        <a:p>
          <a:endParaRPr lang="nl-NL"/>
        </a:p>
      </dgm:t>
    </dgm:pt>
    <dgm:pt modelId="{14BF71C5-997C-455D-A00E-530F7371831A}" type="pres">
      <dgm:prSet presAssocID="{70FA7CBA-AB48-4D51-9C0A-CC3E6211E982}" presName="vertSpace3" presStyleLbl="node1" presStyleIdx="1" presStyleCnt="6"/>
      <dgm:spPr/>
    </dgm:pt>
    <dgm:pt modelId="{45D4F00A-F932-48CF-B393-6CC74352AAF6}" type="pres">
      <dgm:prSet presAssocID="{70FA7CBA-AB48-4D51-9C0A-CC3E6211E982}" presName="circle3" presStyleLbl="node1" presStyleIdx="2" presStyleCnt="6"/>
      <dgm:spPr/>
    </dgm:pt>
    <dgm:pt modelId="{BA9AFDC5-A63D-4E98-8DA0-63B6724DC62B}" type="pres">
      <dgm:prSet presAssocID="{70FA7CBA-AB48-4D51-9C0A-CC3E6211E982}" presName="rect3" presStyleLbl="alignAcc1" presStyleIdx="2" presStyleCnt="6"/>
      <dgm:spPr/>
      <dgm:t>
        <a:bodyPr/>
        <a:lstStyle/>
        <a:p>
          <a:endParaRPr lang="nl-NL"/>
        </a:p>
      </dgm:t>
    </dgm:pt>
    <dgm:pt modelId="{249C540B-8890-4E95-BA79-B7A24A38CD6B}" type="pres">
      <dgm:prSet presAssocID="{6C674425-9D31-40B2-A8B1-A228A12DDBE4}" presName="vertSpace4" presStyleLbl="node1" presStyleIdx="2" presStyleCnt="6"/>
      <dgm:spPr/>
    </dgm:pt>
    <dgm:pt modelId="{2567392D-76D2-41A7-9CFD-555D33A785A1}" type="pres">
      <dgm:prSet presAssocID="{6C674425-9D31-40B2-A8B1-A228A12DDBE4}" presName="circle4" presStyleLbl="node1" presStyleIdx="3" presStyleCnt="6"/>
      <dgm:spPr/>
    </dgm:pt>
    <dgm:pt modelId="{23764C2C-6E3E-430C-AEDD-94EB8E1C97AD}" type="pres">
      <dgm:prSet presAssocID="{6C674425-9D31-40B2-A8B1-A228A12DDBE4}" presName="rect4" presStyleLbl="alignAcc1" presStyleIdx="3" presStyleCnt="6" custScaleX="100715"/>
      <dgm:spPr/>
    </dgm:pt>
    <dgm:pt modelId="{40A989D3-49AA-42C2-A609-7AED01D0E4B1}" type="pres">
      <dgm:prSet presAssocID="{BE3A96DD-D250-4677-949A-E1D7C30C49B5}" presName="vertSpace5" presStyleLbl="node1" presStyleIdx="3" presStyleCnt="6"/>
      <dgm:spPr/>
    </dgm:pt>
    <dgm:pt modelId="{6A366294-19C7-4D1D-8BAA-631109736CCB}" type="pres">
      <dgm:prSet presAssocID="{BE3A96DD-D250-4677-949A-E1D7C30C49B5}" presName="circle5" presStyleLbl="node1" presStyleIdx="4" presStyleCnt="6"/>
      <dgm:spPr/>
    </dgm:pt>
    <dgm:pt modelId="{D7500A18-E656-4505-A024-5F90043AD416}" type="pres">
      <dgm:prSet presAssocID="{BE3A96DD-D250-4677-949A-E1D7C30C49B5}" presName="rect5" presStyleLbl="alignAcc1" presStyleIdx="4" presStyleCnt="6"/>
      <dgm:spPr/>
    </dgm:pt>
    <dgm:pt modelId="{313CA149-ABC5-42BA-A8D0-CFC4271F3F73}" type="pres">
      <dgm:prSet presAssocID="{BF6F34F8-DC25-46CC-B2F7-26D07FCF8AC7}" presName="vertSpace6" presStyleLbl="node1" presStyleIdx="4" presStyleCnt="6"/>
      <dgm:spPr/>
    </dgm:pt>
    <dgm:pt modelId="{E274469A-B284-4FFA-9380-490E3E9117EB}" type="pres">
      <dgm:prSet presAssocID="{BF6F34F8-DC25-46CC-B2F7-26D07FCF8AC7}" presName="circle6" presStyleLbl="node1" presStyleIdx="5" presStyleCnt="6"/>
      <dgm:spPr/>
    </dgm:pt>
    <dgm:pt modelId="{FCE1DAFA-A559-4EE6-9C2F-ECE3479B5908}" type="pres">
      <dgm:prSet presAssocID="{BF6F34F8-DC25-46CC-B2F7-26D07FCF8AC7}" presName="rect6" presStyleLbl="alignAcc1" presStyleIdx="5" presStyleCnt="6"/>
      <dgm:spPr/>
      <dgm:t>
        <a:bodyPr/>
        <a:lstStyle/>
        <a:p>
          <a:endParaRPr lang="nl-NL"/>
        </a:p>
      </dgm:t>
    </dgm:pt>
    <dgm:pt modelId="{F335132B-A31D-4EF1-AA3C-95C2B2F37E72}" type="pres">
      <dgm:prSet presAssocID="{F866CD94-1FE2-4216-A737-C3F89D2058A5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3C05EA11-8CF6-4E96-AB70-5F834FD00BE7}" type="pres">
      <dgm:prSet presAssocID="{F9E78D8C-6405-41E9-A70A-955EDAFF7F94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94B93A-C011-4A56-ADB3-96B95BDAA729}" type="pres">
      <dgm:prSet presAssocID="{70FA7CBA-AB48-4D51-9C0A-CC3E6211E98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86DF0A-EF92-4128-8F24-10EA2215BD47}" type="pres">
      <dgm:prSet presAssocID="{6C674425-9D31-40B2-A8B1-A228A12DDBE4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8F9A6E98-52FC-470D-9201-13038BB75B66}" type="pres">
      <dgm:prSet presAssocID="{BE3A96DD-D250-4677-949A-E1D7C30C49B5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657E4A5D-444E-4384-8D71-B8B9EE726633}" type="pres">
      <dgm:prSet presAssocID="{BF6F34F8-DC25-46CC-B2F7-26D07FCF8AC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52A84D3-3313-4E59-9D22-EE0E5FF2AFF6}" type="presOf" srcId="{F866CD94-1FE2-4216-A737-C3F89D2058A5}" destId="{A6187515-AB50-4953-9837-8AE653AEF7BD}" srcOrd="0" destOrd="0" presId="urn:microsoft.com/office/officeart/2005/8/layout/target3"/>
    <dgm:cxn modelId="{CB68CF4E-F72B-43F2-B21A-AB7331B25CB6}" srcId="{4DEE412A-0054-4B7A-BAF5-720D1ED55D43}" destId="{BF6F34F8-DC25-46CC-B2F7-26D07FCF8AC7}" srcOrd="5" destOrd="0" parTransId="{BFFAAFBC-E570-42AC-A896-F349DDF21CF2}" sibTransId="{42D84E52-6200-4736-AB78-D13EFA656FB4}"/>
    <dgm:cxn modelId="{92C0FE8B-25B7-4846-89E0-D2BA32ABC3C0}" srcId="{4DEE412A-0054-4B7A-BAF5-720D1ED55D43}" destId="{BE3A96DD-D250-4677-949A-E1D7C30C49B5}" srcOrd="4" destOrd="0" parTransId="{FCE49D53-A517-435F-89FA-FB0D30EA17AB}" sibTransId="{5B9AEF58-3CD3-4821-A2C4-C7271FA1F6D4}"/>
    <dgm:cxn modelId="{B2E4B9F4-3D7D-472F-8A11-5A219CF2E70C}" srcId="{4DEE412A-0054-4B7A-BAF5-720D1ED55D43}" destId="{6C674425-9D31-40B2-A8B1-A228A12DDBE4}" srcOrd="3" destOrd="0" parTransId="{50618A1B-20D2-4367-8291-08F7D0BB5FF9}" sibTransId="{C5BF9AD5-A8B6-4202-BD7B-2A724AF81C0B}"/>
    <dgm:cxn modelId="{DCAAC2BA-E0C6-4FB0-B25D-DAEA1777CB9E}" type="presOf" srcId="{6C674425-9D31-40B2-A8B1-A228A12DDBE4}" destId="{23764C2C-6E3E-430C-AEDD-94EB8E1C97AD}" srcOrd="0" destOrd="0" presId="urn:microsoft.com/office/officeart/2005/8/layout/target3"/>
    <dgm:cxn modelId="{549F1C3E-E6F6-4FC6-92FA-C8DFB9280A15}" type="presOf" srcId="{BF6F34F8-DC25-46CC-B2F7-26D07FCF8AC7}" destId="{FCE1DAFA-A559-4EE6-9C2F-ECE3479B5908}" srcOrd="0" destOrd="0" presId="urn:microsoft.com/office/officeart/2005/8/layout/target3"/>
    <dgm:cxn modelId="{72E3C9F8-F801-4861-B5F5-24E50CA21BCE}" type="presOf" srcId="{BE3A96DD-D250-4677-949A-E1D7C30C49B5}" destId="{8F9A6E98-52FC-470D-9201-13038BB75B66}" srcOrd="1" destOrd="0" presId="urn:microsoft.com/office/officeart/2005/8/layout/target3"/>
    <dgm:cxn modelId="{452654EE-AAFB-4AB7-9E16-4701F42119D5}" type="presOf" srcId="{70FA7CBA-AB48-4D51-9C0A-CC3E6211E982}" destId="{A694B93A-C011-4A56-ADB3-96B95BDAA729}" srcOrd="1" destOrd="0" presId="urn:microsoft.com/office/officeart/2005/8/layout/target3"/>
    <dgm:cxn modelId="{65F3DA22-370C-4070-8619-3BAA0D323BB5}" srcId="{4DEE412A-0054-4B7A-BAF5-720D1ED55D43}" destId="{F9E78D8C-6405-41E9-A70A-955EDAFF7F94}" srcOrd="1" destOrd="0" parTransId="{EAD02A97-A973-471C-BCE9-7B8BF3BF48B0}" sibTransId="{174EE8FA-0460-40ED-9F01-AD788F80C34A}"/>
    <dgm:cxn modelId="{CF26DDA1-8E40-4555-B1B1-E876866D5E20}" type="presOf" srcId="{F9E78D8C-6405-41E9-A70A-955EDAFF7F94}" destId="{3C05EA11-8CF6-4E96-AB70-5F834FD00BE7}" srcOrd="1" destOrd="0" presId="urn:microsoft.com/office/officeart/2005/8/layout/target3"/>
    <dgm:cxn modelId="{9FF4C542-CCDE-40BE-B7DF-7DE0C0AA3B4A}" type="presOf" srcId="{4DEE412A-0054-4B7A-BAF5-720D1ED55D43}" destId="{387807E0-579A-4087-9BBE-014F98AFA358}" srcOrd="0" destOrd="0" presId="urn:microsoft.com/office/officeart/2005/8/layout/target3"/>
    <dgm:cxn modelId="{0270C923-3B95-43ED-B5CB-4D5FE49B738F}" type="presOf" srcId="{6C674425-9D31-40B2-A8B1-A228A12DDBE4}" destId="{6F86DF0A-EF92-4128-8F24-10EA2215BD47}" srcOrd="1" destOrd="0" presId="urn:microsoft.com/office/officeart/2005/8/layout/target3"/>
    <dgm:cxn modelId="{BA06B62F-4B00-463C-84C2-D693E51339EE}" srcId="{4DEE412A-0054-4B7A-BAF5-720D1ED55D43}" destId="{F866CD94-1FE2-4216-A737-C3F89D2058A5}" srcOrd="0" destOrd="0" parTransId="{75E1669E-06AC-4AB5-A5DB-E2BDEE3E3D59}" sibTransId="{E49FED49-90D7-4C53-B394-DC66878262C0}"/>
    <dgm:cxn modelId="{781C0496-4731-481B-975E-6887A98F08DE}" type="presOf" srcId="{70FA7CBA-AB48-4D51-9C0A-CC3E6211E982}" destId="{BA9AFDC5-A63D-4E98-8DA0-63B6724DC62B}" srcOrd="0" destOrd="0" presId="urn:microsoft.com/office/officeart/2005/8/layout/target3"/>
    <dgm:cxn modelId="{A4AF9F0B-CDFE-4267-968A-139DF4B30825}" type="presOf" srcId="{BF6F34F8-DC25-46CC-B2F7-26D07FCF8AC7}" destId="{657E4A5D-444E-4384-8D71-B8B9EE726633}" srcOrd="1" destOrd="0" presId="urn:microsoft.com/office/officeart/2005/8/layout/target3"/>
    <dgm:cxn modelId="{8FBECD89-8506-4A97-A3A5-812E58916BD7}" srcId="{4DEE412A-0054-4B7A-BAF5-720D1ED55D43}" destId="{70FA7CBA-AB48-4D51-9C0A-CC3E6211E982}" srcOrd="2" destOrd="0" parTransId="{40A08D05-B351-47F5-BAC7-0161CECBD1ED}" sibTransId="{FA64FE7F-75BD-4C49-A463-21A342D76C29}"/>
    <dgm:cxn modelId="{3416BAB4-026D-4F7B-AB4D-01DE3198B60E}" type="presOf" srcId="{BE3A96DD-D250-4677-949A-E1D7C30C49B5}" destId="{D7500A18-E656-4505-A024-5F90043AD416}" srcOrd="0" destOrd="0" presId="urn:microsoft.com/office/officeart/2005/8/layout/target3"/>
    <dgm:cxn modelId="{B732F3F2-E38B-4CAB-83F4-AF50F318B0FC}" type="presOf" srcId="{F9E78D8C-6405-41E9-A70A-955EDAFF7F94}" destId="{314D1597-D054-476F-A533-4797C9A5CA79}" srcOrd="0" destOrd="0" presId="urn:microsoft.com/office/officeart/2005/8/layout/target3"/>
    <dgm:cxn modelId="{095854E7-959D-41D8-B69C-1CA7F87284DC}" type="presOf" srcId="{F866CD94-1FE2-4216-A737-C3F89D2058A5}" destId="{F335132B-A31D-4EF1-AA3C-95C2B2F37E72}" srcOrd="1" destOrd="0" presId="urn:microsoft.com/office/officeart/2005/8/layout/target3"/>
    <dgm:cxn modelId="{9ED5B578-FD7F-4186-A831-7FAA2A2DE9B1}" type="presParOf" srcId="{387807E0-579A-4087-9BBE-014F98AFA358}" destId="{1D3DBBFD-0A3A-40B1-A1B9-94E6AAFA1E6E}" srcOrd="0" destOrd="0" presId="urn:microsoft.com/office/officeart/2005/8/layout/target3"/>
    <dgm:cxn modelId="{197906A0-C37E-4909-B438-796D27AA1ABC}" type="presParOf" srcId="{387807E0-579A-4087-9BBE-014F98AFA358}" destId="{39059BFB-71FB-4A0E-950E-14F0B1E60F02}" srcOrd="1" destOrd="0" presId="urn:microsoft.com/office/officeart/2005/8/layout/target3"/>
    <dgm:cxn modelId="{F7C00989-6F8F-442B-969A-7C6482F26F49}" type="presParOf" srcId="{387807E0-579A-4087-9BBE-014F98AFA358}" destId="{A6187515-AB50-4953-9837-8AE653AEF7BD}" srcOrd="2" destOrd="0" presId="urn:microsoft.com/office/officeart/2005/8/layout/target3"/>
    <dgm:cxn modelId="{E84E7704-39E1-40F7-B538-8D89C06C06F7}" type="presParOf" srcId="{387807E0-579A-4087-9BBE-014F98AFA358}" destId="{7DF54FF4-E24A-4E59-BA08-4128CB6CBFDF}" srcOrd="3" destOrd="0" presId="urn:microsoft.com/office/officeart/2005/8/layout/target3"/>
    <dgm:cxn modelId="{89591C7D-23BD-41B2-8710-E5DE0A699AE4}" type="presParOf" srcId="{387807E0-579A-4087-9BBE-014F98AFA358}" destId="{10080C65-ED92-4F00-90FF-0BE6D60B77A2}" srcOrd="4" destOrd="0" presId="urn:microsoft.com/office/officeart/2005/8/layout/target3"/>
    <dgm:cxn modelId="{7093CCDF-75F6-4EF9-98E1-AA5FF0303657}" type="presParOf" srcId="{387807E0-579A-4087-9BBE-014F98AFA358}" destId="{314D1597-D054-476F-A533-4797C9A5CA79}" srcOrd="5" destOrd="0" presId="urn:microsoft.com/office/officeart/2005/8/layout/target3"/>
    <dgm:cxn modelId="{9745E36B-1209-4A40-9DE7-895F67583FF7}" type="presParOf" srcId="{387807E0-579A-4087-9BBE-014F98AFA358}" destId="{14BF71C5-997C-455D-A00E-530F7371831A}" srcOrd="6" destOrd="0" presId="urn:microsoft.com/office/officeart/2005/8/layout/target3"/>
    <dgm:cxn modelId="{F2C7F13E-B03C-4B9B-A81B-D226E50A1EC3}" type="presParOf" srcId="{387807E0-579A-4087-9BBE-014F98AFA358}" destId="{45D4F00A-F932-48CF-B393-6CC74352AAF6}" srcOrd="7" destOrd="0" presId="urn:microsoft.com/office/officeart/2005/8/layout/target3"/>
    <dgm:cxn modelId="{42648B20-3AAF-4B8E-A49A-ACAA629DD1C8}" type="presParOf" srcId="{387807E0-579A-4087-9BBE-014F98AFA358}" destId="{BA9AFDC5-A63D-4E98-8DA0-63B6724DC62B}" srcOrd="8" destOrd="0" presId="urn:microsoft.com/office/officeart/2005/8/layout/target3"/>
    <dgm:cxn modelId="{0402528D-61F2-4442-8D2B-FFCEC57C03D8}" type="presParOf" srcId="{387807E0-579A-4087-9BBE-014F98AFA358}" destId="{249C540B-8890-4E95-BA79-B7A24A38CD6B}" srcOrd="9" destOrd="0" presId="urn:microsoft.com/office/officeart/2005/8/layout/target3"/>
    <dgm:cxn modelId="{A0A9B8EA-3103-4374-9D15-A57569A80B96}" type="presParOf" srcId="{387807E0-579A-4087-9BBE-014F98AFA358}" destId="{2567392D-76D2-41A7-9CFD-555D33A785A1}" srcOrd="10" destOrd="0" presId="urn:microsoft.com/office/officeart/2005/8/layout/target3"/>
    <dgm:cxn modelId="{F00E2B82-A5DF-4E90-A23A-55757FAB54D9}" type="presParOf" srcId="{387807E0-579A-4087-9BBE-014F98AFA358}" destId="{23764C2C-6E3E-430C-AEDD-94EB8E1C97AD}" srcOrd="11" destOrd="0" presId="urn:microsoft.com/office/officeart/2005/8/layout/target3"/>
    <dgm:cxn modelId="{70E83BDD-DADE-4ED7-9F4E-0B6A3C83F357}" type="presParOf" srcId="{387807E0-579A-4087-9BBE-014F98AFA358}" destId="{40A989D3-49AA-42C2-A609-7AED01D0E4B1}" srcOrd="12" destOrd="0" presId="urn:microsoft.com/office/officeart/2005/8/layout/target3"/>
    <dgm:cxn modelId="{54378376-2572-4E42-9890-779F8781BEF9}" type="presParOf" srcId="{387807E0-579A-4087-9BBE-014F98AFA358}" destId="{6A366294-19C7-4D1D-8BAA-631109736CCB}" srcOrd="13" destOrd="0" presId="urn:microsoft.com/office/officeart/2005/8/layout/target3"/>
    <dgm:cxn modelId="{EAE328B3-7532-4347-BD96-DFA07D173E95}" type="presParOf" srcId="{387807E0-579A-4087-9BBE-014F98AFA358}" destId="{D7500A18-E656-4505-A024-5F90043AD416}" srcOrd="14" destOrd="0" presId="urn:microsoft.com/office/officeart/2005/8/layout/target3"/>
    <dgm:cxn modelId="{BB1699FE-0254-487F-BDAA-A73EBE4F05C2}" type="presParOf" srcId="{387807E0-579A-4087-9BBE-014F98AFA358}" destId="{313CA149-ABC5-42BA-A8D0-CFC4271F3F73}" srcOrd="15" destOrd="0" presId="urn:microsoft.com/office/officeart/2005/8/layout/target3"/>
    <dgm:cxn modelId="{3293E5D2-2C6D-433E-A6B6-8B4B946C1632}" type="presParOf" srcId="{387807E0-579A-4087-9BBE-014F98AFA358}" destId="{E274469A-B284-4FFA-9380-490E3E9117EB}" srcOrd="16" destOrd="0" presId="urn:microsoft.com/office/officeart/2005/8/layout/target3"/>
    <dgm:cxn modelId="{5C4A5291-4E05-4B16-9FD7-3AF6883F294E}" type="presParOf" srcId="{387807E0-579A-4087-9BBE-014F98AFA358}" destId="{FCE1DAFA-A559-4EE6-9C2F-ECE3479B5908}" srcOrd="17" destOrd="0" presId="urn:microsoft.com/office/officeart/2005/8/layout/target3"/>
    <dgm:cxn modelId="{73BE9B71-2785-4E8E-9EAC-625A39C31B7A}" type="presParOf" srcId="{387807E0-579A-4087-9BBE-014F98AFA358}" destId="{F335132B-A31D-4EF1-AA3C-95C2B2F37E72}" srcOrd="18" destOrd="0" presId="urn:microsoft.com/office/officeart/2005/8/layout/target3"/>
    <dgm:cxn modelId="{EFFC430F-704B-47A2-AD9E-1E7F6EBE108D}" type="presParOf" srcId="{387807E0-579A-4087-9BBE-014F98AFA358}" destId="{3C05EA11-8CF6-4E96-AB70-5F834FD00BE7}" srcOrd="19" destOrd="0" presId="urn:microsoft.com/office/officeart/2005/8/layout/target3"/>
    <dgm:cxn modelId="{7B5D933C-28D9-4958-919F-BD86E83E46A9}" type="presParOf" srcId="{387807E0-579A-4087-9BBE-014F98AFA358}" destId="{A694B93A-C011-4A56-ADB3-96B95BDAA729}" srcOrd="20" destOrd="0" presId="urn:microsoft.com/office/officeart/2005/8/layout/target3"/>
    <dgm:cxn modelId="{67791A02-398F-43F2-9163-7DB51CBBC6AC}" type="presParOf" srcId="{387807E0-579A-4087-9BBE-014F98AFA358}" destId="{6F86DF0A-EF92-4128-8F24-10EA2215BD47}" srcOrd="21" destOrd="0" presId="urn:microsoft.com/office/officeart/2005/8/layout/target3"/>
    <dgm:cxn modelId="{41983464-9097-415A-B31A-5427B85FFD71}" type="presParOf" srcId="{387807E0-579A-4087-9BBE-014F98AFA358}" destId="{8F9A6E98-52FC-470D-9201-13038BB75B66}" srcOrd="22" destOrd="0" presId="urn:microsoft.com/office/officeart/2005/8/layout/target3"/>
    <dgm:cxn modelId="{8C4F4F2C-1580-431F-BDD8-64A417E0A293}" type="presParOf" srcId="{387807E0-579A-4087-9BBE-014F98AFA358}" destId="{657E4A5D-444E-4384-8D71-B8B9EE726633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EE412A-0054-4B7A-BAF5-720D1ED55D4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866CD94-1FE2-4216-A737-C3F89D2058A5}">
      <dgm:prSet/>
      <dgm:spPr/>
      <dgm:t>
        <a:bodyPr/>
        <a:lstStyle/>
        <a:p>
          <a:pPr algn="l" rtl="0"/>
          <a:r>
            <a:rPr lang="nl-NL" b="1" dirty="0" smtClean="0"/>
            <a:t>1.	Computer + Software</a:t>
          </a:r>
          <a:endParaRPr lang="nl-NL" dirty="0"/>
        </a:p>
      </dgm:t>
    </dgm:pt>
    <dgm:pt modelId="{75E1669E-06AC-4AB5-A5DB-E2BDEE3E3D59}" type="parTrans" cxnId="{BA06B62F-4B00-463C-84C2-D693E51339EE}">
      <dgm:prSet/>
      <dgm:spPr/>
      <dgm:t>
        <a:bodyPr/>
        <a:lstStyle/>
        <a:p>
          <a:endParaRPr lang="nl-NL"/>
        </a:p>
      </dgm:t>
    </dgm:pt>
    <dgm:pt modelId="{E49FED49-90D7-4C53-B394-DC66878262C0}" type="sibTrans" cxnId="{BA06B62F-4B00-463C-84C2-D693E51339EE}">
      <dgm:prSet/>
      <dgm:spPr/>
      <dgm:t>
        <a:bodyPr/>
        <a:lstStyle/>
        <a:p>
          <a:endParaRPr lang="nl-NL"/>
        </a:p>
      </dgm:t>
    </dgm:pt>
    <dgm:pt modelId="{F9E78D8C-6405-41E9-A70A-955EDAFF7F94}">
      <dgm:prSet/>
      <dgm:spPr/>
      <dgm:t>
        <a:bodyPr/>
        <a:lstStyle/>
        <a:p>
          <a:pPr algn="l" rtl="0"/>
          <a:r>
            <a:rPr lang="nl-NL" b="1" dirty="0" smtClean="0"/>
            <a:t>2. 	</a:t>
          </a:r>
          <a:r>
            <a:rPr lang="nl-NL" b="1" dirty="0" smtClean="0"/>
            <a:t>Monitor systeem </a:t>
          </a:r>
          <a:endParaRPr lang="nl-NL" dirty="0"/>
        </a:p>
      </dgm:t>
    </dgm:pt>
    <dgm:pt modelId="{EAD02A97-A973-471C-BCE9-7B8BF3BF48B0}" type="parTrans" cxnId="{65F3DA22-370C-4070-8619-3BAA0D323BB5}">
      <dgm:prSet/>
      <dgm:spPr/>
      <dgm:t>
        <a:bodyPr/>
        <a:lstStyle/>
        <a:p>
          <a:endParaRPr lang="nl-NL"/>
        </a:p>
      </dgm:t>
    </dgm:pt>
    <dgm:pt modelId="{174EE8FA-0460-40ED-9F01-AD788F80C34A}" type="sibTrans" cxnId="{65F3DA22-370C-4070-8619-3BAA0D323BB5}">
      <dgm:prSet/>
      <dgm:spPr/>
      <dgm:t>
        <a:bodyPr/>
        <a:lstStyle/>
        <a:p>
          <a:endParaRPr lang="nl-NL"/>
        </a:p>
      </dgm:t>
    </dgm:pt>
    <dgm:pt modelId="{70FA7CBA-AB48-4D51-9C0A-CC3E6211E982}">
      <dgm:prSet/>
      <dgm:spPr/>
      <dgm:t>
        <a:bodyPr/>
        <a:lstStyle/>
        <a:p>
          <a:pPr algn="l" rtl="0"/>
          <a:r>
            <a:rPr lang="nl-NL" b="1" dirty="0" smtClean="0"/>
            <a:t>3.	Audio Interface (Geluidskaart)</a:t>
          </a:r>
          <a:endParaRPr lang="nl-NL" dirty="0"/>
        </a:p>
      </dgm:t>
    </dgm:pt>
    <dgm:pt modelId="{40A08D05-B351-47F5-BAC7-0161CECBD1ED}" type="parTrans" cxnId="{8FBECD89-8506-4A97-A3A5-812E58916BD7}">
      <dgm:prSet/>
      <dgm:spPr/>
      <dgm:t>
        <a:bodyPr/>
        <a:lstStyle/>
        <a:p>
          <a:endParaRPr lang="nl-NL"/>
        </a:p>
      </dgm:t>
    </dgm:pt>
    <dgm:pt modelId="{FA64FE7F-75BD-4C49-A463-21A342D76C29}" type="sibTrans" cxnId="{8FBECD89-8506-4A97-A3A5-812E58916BD7}">
      <dgm:prSet/>
      <dgm:spPr/>
      <dgm:t>
        <a:bodyPr/>
        <a:lstStyle/>
        <a:p>
          <a:endParaRPr lang="nl-NL"/>
        </a:p>
      </dgm:t>
    </dgm:pt>
    <dgm:pt modelId="{6C674425-9D31-40B2-A8B1-A228A12DDBE4}">
      <dgm:prSet/>
      <dgm:spPr/>
      <dgm:t>
        <a:bodyPr/>
        <a:lstStyle/>
        <a:p>
          <a:pPr algn="l" rtl="0"/>
          <a:r>
            <a:rPr lang="nl-NL" b="1" dirty="0" smtClean="0"/>
            <a:t>4.	Midi </a:t>
          </a:r>
          <a:r>
            <a:rPr lang="nl-NL" b="1" dirty="0" err="1" smtClean="0"/>
            <a:t>keybord</a:t>
          </a:r>
          <a:r>
            <a:rPr lang="nl-NL" b="1" dirty="0" smtClean="0"/>
            <a:t> (Midi-</a:t>
          </a:r>
          <a:r>
            <a:rPr lang="nl-NL" b="1" dirty="0" smtClean="0"/>
            <a:t>Controller)</a:t>
          </a:r>
          <a:endParaRPr lang="nl-NL" dirty="0"/>
        </a:p>
      </dgm:t>
    </dgm:pt>
    <dgm:pt modelId="{50618A1B-20D2-4367-8291-08F7D0BB5FF9}" type="parTrans" cxnId="{B2E4B9F4-3D7D-472F-8A11-5A219CF2E70C}">
      <dgm:prSet/>
      <dgm:spPr/>
      <dgm:t>
        <a:bodyPr/>
        <a:lstStyle/>
        <a:p>
          <a:endParaRPr lang="nl-NL"/>
        </a:p>
      </dgm:t>
    </dgm:pt>
    <dgm:pt modelId="{C5BF9AD5-A8B6-4202-BD7B-2A724AF81C0B}" type="sibTrans" cxnId="{B2E4B9F4-3D7D-472F-8A11-5A219CF2E70C}">
      <dgm:prSet/>
      <dgm:spPr/>
      <dgm:t>
        <a:bodyPr/>
        <a:lstStyle/>
        <a:p>
          <a:endParaRPr lang="nl-NL"/>
        </a:p>
      </dgm:t>
    </dgm:pt>
    <dgm:pt modelId="{BE3A96DD-D250-4677-949A-E1D7C30C49B5}">
      <dgm:prSet/>
      <dgm:spPr/>
      <dgm:t>
        <a:bodyPr/>
        <a:lstStyle/>
        <a:p>
          <a:pPr algn="l" rtl="0"/>
          <a:r>
            <a:rPr lang="nl-NL" b="1" dirty="0" smtClean="0"/>
            <a:t>5.	</a:t>
          </a:r>
          <a:r>
            <a:rPr lang="nl-NL" b="1" dirty="0" smtClean="0"/>
            <a:t>Microfoon</a:t>
          </a:r>
          <a:endParaRPr lang="nl-NL" dirty="0"/>
        </a:p>
      </dgm:t>
    </dgm:pt>
    <dgm:pt modelId="{FCE49D53-A517-435F-89FA-FB0D30EA17AB}" type="parTrans" cxnId="{92C0FE8B-25B7-4846-89E0-D2BA32ABC3C0}">
      <dgm:prSet/>
      <dgm:spPr/>
      <dgm:t>
        <a:bodyPr/>
        <a:lstStyle/>
        <a:p>
          <a:endParaRPr lang="nl-NL"/>
        </a:p>
      </dgm:t>
    </dgm:pt>
    <dgm:pt modelId="{5B9AEF58-3CD3-4821-A2C4-C7271FA1F6D4}" type="sibTrans" cxnId="{92C0FE8B-25B7-4846-89E0-D2BA32ABC3C0}">
      <dgm:prSet/>
      <dgm:spPr/>
      <dgm:t>
        <a:bodyPr/>
        <a:lstStyle/>
        <a:p>
          <a:endParaRPr lang="nl-NL"/>
        </a:p>
      </dgm:t>
    </dgm:pt>
    <dgm:pt modelId="{BF6F34F8-DC25-46CC-B2F7-26D07FCF8AC7}">
      <dgm:prSet/>
      <dgm:spPr/>
      <dgm:t>
        <a:bodyPr/>
        <a:lstStyle/>
        <a:p>
          <a:pPr algn="l" rtl="0"/>
          <a:r>
            <a:rPr lang="nl-NL" b="1" dirty="0" smtClean="0"/>
            <a:t>6.	Reflectie-filter</a:t>
          </a:r>
          <a:endParaRPr lang="nl-NL" dirty="0"/>
        </a:p>
      </dgm:t>
    </dgm:pt>
    <dgm:pt modelId="{BFFAAFBC-E570-42AC-A896-F349DDF21CF2}" type="parTrans" cxnId="{CB68CF4E-F72B-43F2-B21A-AB7331B25CB6}">
      <dgm:prSet/>
      <dgm:spPr/>
      <dgm:t>
        <a:bodyPr/>
        <a:lstStyle/>
        <a:p>
          <a:endParaRPr lang="nl-NL"/>
        </a:p>
      </dgm:t>
    </dgm:pt>
    <dgm:pt modelId="{42D84E52-6200-4736-AB78-D13EFA656FB4}" type="sibTrans" cxnId="{CB68CF4E-F72B-43F2-B21A-AB7331B25CB6}">
      <dgm:prSet/>
      <dgm:spPr/>
      <dgm:t>
        <a:bodyPr/>
        <a:lstStyle/>
        <a:p>
          <a:endParaRPr lang="nl-NL"/>
        </a:p>
      </dgm:t>
    </dgm:pt>
    <dgm:pt modelId="{387807E0-579A-4087-9BBE-014F98AFA358}" type="pres">
      <dgm:prSet presAssocID="{4DEE412A-0054-4B7A-BAF5-720D1ED55D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D3DBBFD-0A3A-40B1-A1B9-94E6AAFA1E6E}" type="pres">
      <dgm:prSet presAssocID="{F866CD94-1FE2-4216-A737-C3F89D2058A5}" presName="circle1" presStyleLbl="node1" presStyleIdx="0" presStyleCnt="6"/>
      <dgm:spPr/>
    </dgm:pt>
    <dgm:pt modelId="{39059BFB-71FB-4A0E-950E-14F0B1E60F02}" type="pres">
      <dgm:prSet presAssocID="{F866CD94-1FE2-4216-A737-C3F89D2058A5}" presName="space" presStyleCnt="0"/>
      <dgm:spPr/>
    </dgm:pt>
    <dgm:pt modelId="{A6187515-AB50-4953-9837-8AE653AEF7BD}" type="pres">
      <dgm:prSet presAssocID="{F866CD94-1FE2-4216-A737-C3F89D2058A5}" presName="rect1" presStyleLbl="alignAcc1" presStyleIdx="0" presStyleCnt="6"/>
      <dgm:spPr/>
    </dgm:pt>
    <dgm:pt modelId="{7DF54FF4-E24A-4E59-BA08-4128CB6CBFDF}" type="pres">
      <dgm:prSet presAssocID="{F9E78D8C-6405-41E9-A70A-955EDAFF7F94}" presName="vertSpace2" presStyleLbl="node1" presStyleIdx="0" presStyleCnt="6"/>
      <dgm:spPr/>
    </dgm:pt>
    <dgm:pt modelId="{10080C65-ED92-4F00-90FF-0BE6D60B77A2}" type="pres">
      <dgm:prSet presAssocID="{F9E78D8C-6405-41E9-A70A-955EDAFF7F94}" presName="circle2" presStyleLbl="node1" presStyleIdx="1" presStyleCnt="6"/>
      <dgm:spPr/>
    </dgm:pt>
    <dgm:pt modelId="{314D1597-D054-476F-A533-4797C9A5CA79}" type="pres">
      <dgm:prSet presAssocID="{F9E78D8C-6405-41E9-A70A-955EDAFF7F94}" presName="rect2" presStyleLbl="alignAcc1" presStyleIdx="1" presStyleCnt="6" custLinFactNeighborX="892" custLinFactNeighborY="509"/>
      <dgm:spPr/>
      <dgm:t>
        <a:bodyPr/>
        <a:lstStyle/>
        <a:p>
          <a:endParaRPr lang="nl-NL"/>
        </a:p>
      </dgm:t>
    </dgm:pt>
    <dgm:pt modelId="{14BF71C5-997C-455D-A00E-530F7371831A}" type="pres">
      <dgm:prSet presAssocID="{70FA7CBA-AB48-4D51-9C0A-CC3E6211E982}" presName="vertSpace3" presStyleLbl="node1" presStyleIdx="1" presStyleCnt="6"/>
      <dgm:spPr/>
    </dgm:pt>
    <dgm:pt modelId="{45D4F00A-F932-48CF-B393-6CC74352AAF6}" type="pres">
      <dgm:prSet presAssocID="{70FA7CBA-AB48-4D51-9C0A-CC3E6211E982}" presName="circle3" presStyleLbl="node1" presStyleIdx="2" presStyleCnt="6"/>
      <dgm:spPr/>
    </dgm:pt>
    <dgm:pt modelId="{BA9AFDC5-A63D-4E98-8DA0-63B6724DC62B}" type="pres">
      <dgm:prSet presAssocID="{70FA7CBA-AB48-4D51-9C0A-CC3E6211E982}" presName="rect3" presStyleLbl="alignAcc1" presStyleIdx="2" presStyleCnt="6"/>
      <dgm:spPr/>
      <dgm:t>
        <a:bodyPr/>
        <a:lstStyle/>
        <a:p>
          <a:endParaRPr lang="nl-NL"/>
        </a:p>
      </dgm:t>
    </dgm:pt>
    <dgm:pt modelId="{249C540B-8890-4E95-BA79-B7A24A38CD6B}" type="pres">
      <dgm:prSet presAssocID="{6C674425-9D31-40B2-A8B1-A228A12DDBE4}" presName="vertSpace4" presStyleLbl="node1" presStyleIdx="2" presStyleCnt="6"/>
      <dgm:spPr/>
    </dgm:pt>
    <dgm:pt modelId="{2567392D-76D2-41A7-9CFD-555D33A785A1}" type="pres">
      <dgm:prSet presAssocID="{6C674425-9D31-40B2-A8B1-A228A12DDBE4}" presName="circle4" presStyleLbl="node1" presStyleIdx="3" presStyleCnt="6"/>
      <dgm:spPr/>
    </dgm:pt>
    <dgm:pt modelId="{23764C2C-6E3E-430C-AEDD-94EB8E1C97AD}" type="pres">
      <dgm:prSet presAssocID="{6C674425-9D31-40B2-A8B1-A228A12DDBE4}" presName="rect4" presStyleLbl="alignAcc1" presStyleIdx="3" presStyleCnt="6" custScaleX="100715"/>
      <dgm:spPr/>
    </dgm:pt>
    <dgm:pt modelId="{40A989D3-49AA-42C2-A609-7AED01D0E4B1}" type="pres">
      <dgm:prSet presAssocID="{BE3A96DD-D250-4677-949A-E1D7C30C49B5}" presName="vertSpace5" presStyleLbl="node1" presStyleIdx="3" presStyleCnt="6"/>
      <dgm:spPr/>
    </dgm:pt>
    <dgm:pt modelId="{6A366294-19C7-4D1D-8BAA-631109736CCB}" type="pres">
      <dgm:prSet presAssocID="{BE3A96DD-D250-4677-949A-E1D7C30C49B5}" presName="circle5" presStyleLbl="node1" presStyleIdx="4" presStyleCnt="6"/>
      <dgm:spPr/>
    </dgm:pt>
    <dgm:pt modelId="{D7500A18-E656-4505-A024-5F90043AD416}" type="pres">
      <dgm:prSet presAssocID="{BE3A96DD-D250-4677-949A-E1D7C30C49B5}" presName="rect5" presStyleLbl="alignAcc1" presStyleIdx="4" presStyleCnt="6"/>
      <dgm:spPr/>
    </dgm:pt>
    <dgm:pt modelId="{313CA149-ABC5-42BA-A8D0-CFC4271F3F73}" type="pres">
      <dgm:prSet presAssocID="{BF6F34F8-DC25-46CC-B2F7-26D07FCF8AC7}" presName="vertSpace6" presStyleLbl="node1" presStyleIdx="4" presStyleCnt="6"/>
      <dgm:spPr/>
    </dgm:pt>
    <dgm:pt modelId="{E274469A-B284-4FFA-9380-490E3E9117EB}" type="pres">
      <dgm:prSet presAssocID="{BF6F34F8-DC25-46CC-B2F7-26D07FCF8AC7}" presName="circle6" presStyleLbl="node1" presStyleIdx="5" presStyleCnt="6"/>
      <dgm:spPr/>
    </dgm:pt>
    <dgm:pt modelId="{FCE1DAFA-A559-4EE6-9C2F-ECE3479B5908}" type="pres">
      <dgm:prSet presAssocID="{BF6F34F8-DC25-46CC-B2F7-26D07FCF8AC7}" presName="rect6" presStyleLbl="alignAcc1" presStyleIdx="5" presStyleCnt="6"/>
      <dgm:spPr/>
      <dgm:t>
        <a:bodyPr/>
        <a:lstStyle/>
        <a:p>
          <a:endParaRPr lang="nl-NL"/>
        </a:p>
      </dgm:t>
    </dgm:pt>
    <dgm:pt modelId="{F335132B-A31D-4EF1-AA3C-95C2B2F37E72}" type="pres">
      <dgm:prSet presAssocID="{F866CD94-1FE2-4216-A737-C3F89D2058A5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3C05EA11-8CF6-4E96-AB70-5F834FD00BE7}" type="pres">
      <dgm:prSet presAssocID="{F9E78D8C-6405-41E9-A70A-955EDAFF7F94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94B93A-C011-4A56-ADB3-96B95BDAA729}" type="pres">
      <dgm:prSet presAssocID="{70FA7CBA-AB48-4D51-9C0A-CC3E6211E98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86DF0A-EF92-4128-8F24-10EA2215BD47}" type="pres">
      <dgm:prSet presAssocID="{6C674425-9D31-40B2-A8B1-A228A12DDBE4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8F9A6E98-52FC-470D-9201-13038BB75B66}" type="pres">
      <dgm:prSet presAssocID="{BE3A96DD-D250-4677-949A-E1D7C30C49B5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657E4A5D-444E-4384-8D71-B8B9EE726633}" type="pres">
      <dgm:prSet presAssocID="{BF6F34F8-DC25-46CC-B2F7-26D07FCF8AC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54EB1CB-DD34-46DD-9AB9-220D7A3DD21C}" type="presOf" srcId="{F866CD94-1FE2-4216-A737-C3F89D2058A5}" destId="{A6187515-AB50-4953-9837-8AE653AEF7BD}" srcOrd="0" destOrd="0" presId="urn:microsoft.com/office/officeart/2005/8/layout/target3"/>
    <dgm:cxn modelId="{D7302BF0-8DEC-4FBA-82C5-9776A78233D1}" type="presOf" srcId="{70FA7CBA-AB48-4D51-9C0A-CC3E6211E982}" destId="{A694B93A-C011-4A56-ADB3-96B95BDAA729}" srcOrd="1" destOrd="0" presId="urn:microsoft.com/office/officeart/2005/8/layout/target3"/>
    <dgm:cxn modelId="{BEAC4BA7-0032-417F-8B40-B4AA243EEC40}" type="presOf" srcId="{BE3A96DD-D250-4677-949A-E1D7C30C49B5}" destId="{8F9A6E98-52FC-470D-9201-13038BB75B66}" srcOrd="1" destOrd="0" presId="urn:microsoft.com/office/officeart/2005/8/layout/target3"/>
    <dgm:cxn modelId="{CB68CF4E-F72B-43F2-B21A-AB7331B25CB6}" srcId="{4DEE412A-0054-4B7A-BAF5-720D1ED55D43}" destId="{BF6F34F8-DC25-46CC-B2F7-26D07FCF8AC7}" srcOrd="5" destOrd="0" parTransId="{BFFAAFBC-E570-42AC-A896-F349DDF21CF2}" sibTransId="{42D84E52-6200-4736-AB78-D13EFA656FB4}"/>
    <dgm:cxn modelId="{77CC7014-56CA-427C-937B-9ACE1273C391}" type="presOf" srcId="{BF6F34F8-DC25-46CC-B2F7-26D07FCF8AC7}" destId="{FCE1DAFA-A559-4EE6-9C2F-ECE3479B5908}" srcOrd="0" destOrd="0" presId="urn:microsoft.com/office/officeart/2005/8/layout/target3"/>
    <dgm:cxn modelId="{92C0FE8B-25B7-4846-89E0-D2BA32ABC3C0}" srcId="{4DEE412A-0054-4B7A-BAF5-720D1ED55D43}" destId="{BE3A96DD-D250-4677-949A-E1D7C30C49B5}" srcOrd="4" destOrd="0" parTransId="{FCE49D53-A517-435F-89FA-FB0D30EA17AB}" sibTransId="{5B9AEF58-3CD3-4821-A2C4-C7271FA1F6D4}"/>
    <dgm:cxn modelId="{B2E4B9F4-3D7D-472F-8A11-5A219CF2E70C}" srcId="{4DEE412A-0054-4B7A-BAF5-720D1ED55D43}" destId="{6C674425-9D31-40B2-A8B1-A228A12DDBE4}" srcOrd="3" destOrd="0" parTransId="{50618A1B-20D2-4367-8291-08F7D0BB5FF9}" sibTransId="{C5BF9AD5-A8B6-4202-BD7B-2A724AF81C0B}"/>
    <dgm:cxn modelId="{AC3B8B60-AE2A-4215-A1C3-274A28806768}" type="presOf" srcId="{70FA7CBA-AB48-4D51-9C0A-CC3E6211E982}" destId="{BA9AFDC5-A63D-4E98-8DA0-63B6724DC62B}" srcOrd="0" destOrd="0" presId="urn:microsoft.com/office/officeart/2005/8/layout/target3"/>
    <dgm:cxn modelId="{3229D34A-D27A-48E0-8FD7-8D744046F998}" type="presOf" srcId="{F9E78D8C-6405-41E9-A70A-955EDAFF7F94}" destId="{3C05EA11-8CF6-4E96-AB70-5F834FD00BE7}" srcOrd="1" destOrd="0" presId="urn:microsoft.com/office/officeart/2005/8/layout/target3"/>
    <dgm:cxn modelId="{65F3DA22-370C-4070-8619-3BAA0D323BB5}" srcId="{4DEE412A-0054-4B7A-BAF5-720D1ED55D43}" destId="{F9E78D8C-6405-41E9-A70A-955EDAFF7F94}" srcOrd="1" destOrd="0" parTransId="{EAD02A97-A973-471C-BCE9-7B8BF3BF48B0}" sibTransId="{174EE8FA-0460-40ED-9F01-AD788F80C34A}"/>
    <dgm:cxn modelId="{9EECC153-7489-475F-94D3-DACE0E8427CF}" type="presOf" srcId="{F9E78D8C-6405-41E9-A70A-955EDAFF7F94}" destId="{314D1597-D054-476F-A533-4797C9A5CA79}" srcOrd="0" destOrd="0" presId="urn:microsoft.com/office/officeart/2005/8/layout/target3"/>
    <dgm:cxn modelId="{A7BBB821-6B0C-4294-BC5F-C77C632F37C6}" type="presOf" srcId="{F866CD94-1FE2-4216-A737-C3F89D2058A5}" destId="{F335132B-A31D-4EF1-AA3C-95C2B2F37E72}" srcOrd="1" destOrd="0" presId="urn:microsoft.com/office/officeart/2005/8/layout/target3"/>
    <dgm:cxn modelId="{BA06B62F-4B00-463C-84C2-D693E51339EE}" srcId="{4DEE412A-0054-4B7A-BAF5-720D1ED55D43}" destId="{F866CD94-1FE2-4216-A737-C3F89D2058A5}" srcOrd="0" destOrd="0" parTransId="{75E1669E-06AC-4AB5-A5DB-E2BDEE3E3D59}" sibTransId="{E49FED49-90D7-4C53-B394-DC66878262C0}"/>
    <dgm:cxn modelId="{BE2CBA98-1738-4C9B-8DB5-E526D741EEF1}" type="presOf" srcId="{BF6F34F8-DC25-46CC-B2F7-26D07FCF8AC7}" destId="{657E4A5D-444E-4384-8D71-B8B9EE726633}" srcOrd="1" destOrd="0" presId="urn:microsoft.com/office/officeart/2005/8/layout/target3"/>
    <dgm:cxn modelId="{8FBECD89-8506-4A97-A3A5-812E58916BD7}" srcId="{4DEE412A-0054-4B7A-BAF5-720D1ED55D43}" destId="{70FA7CBA-AB48-4D51-9C0A-CC3E6211E982}" srcOrd="2" destOrd="0" parTransId="{40A08D05-B351-47F5-BAC7-0161CECBD1ED}" sibTransId="{FA64FE7F-75BD-4C49-A463-21A342D76C29}"/>
    <dgm:cxn modelId="{FFF2312A-1A27-47AF-B050-827853453282}" type="presOf" srcId="{BE3A96DD-D250-4677-949A-E1D7C30C49B5}" destId="{D7500A18-E656-4505-A024-5F90043AD416}" srcOrd="0" destOrd="0" presId="urn:microsoft.com/office/officeart/2005/8/layout/target3"/>
    <dgm:cxn modelId="{E8450019-53AB-4E45-AC2E-388561D0C644}" type="presOf" srcId="{4DEE412A-0054-4B7A-BAF5-720D1ED55D43}" destId="{387807E0-579A-4087-9BBE-014F98AFA358}" srcOrd="0" destOrd="0" presId="urn:microsoft.com/office/officeart/2005/8/layout/target3"/>
    <dgm:cxn modelId="{EE3948E2-4E7D-40ED-A18A-3A5ED4CB4BEE}" type="presOf" srcId="{6C674425-9D31-40B2-A8B1-A228A12DDBE4}" destId="{6F86DF0A-EF92-4128-8F24-10EA2215BD47}" srcOrd="1" destOrd="0" presId="urn:microsoft.com/office/officeart/2005/8/layout/target3"/>
    <dgm:cxn modelId="{F347E5B6-DE9A-4130-9558-95A57430EF9D}" type="presOf" srcId="{6C674425-9D31-40B2-A8B1-A228A12DDBE4}" destId="{23764C2C-6E3E-430C-AEDD-94EB8E1C97AD}" srcOrd="0" destOrd="0" presId="urn:microsoft.com/office/officeart/2005/8/layout/target3"/>
    <dgm:cxn modelId="{9F887E91-62A4-4C96-9A20-618DB6B43AB2}" type="presParOf" srcId="{387807E0-579A-4087-9BBE-014F98AFA358}" destId="{1D3DBBFD-0A3A-40B1-A1B9-94E6AAFA1E6E}" srcOrd="0" destOrd="0" presId="urn:microsoft.com/office/officeart/2005/8/layout/target3"/>
    <dgm:cxn modelId="{B3D3FB6E-C5C3-4334-9AA7-8E2B5D88FB02}" type="presParOf" srcId="{387807E0-579A-4087-9BBE-014F98AFA358}" destId="{39059BFB-71FB-4A0E-950E-14F0B1E60F02}" srcOrd="1" destOrd="0" presId="urn:microsoft.com/office/officeart/2005/8/layout/target3"/>
    <dgm:cxn modelId="{F47C2C26-1779-421F-804A-44D37A996063}" type="presParOf" srcId="{387807E0-579A-4087-9BBE-014F98AFA358}" destId="{A6187515-AB50-4953-9837-8AE653AEF7BD}" srcOrd="2" destOrd="0" presId="urn:microsoft.com/office/officeart/2005/8/layout/target3"/>
    <dgm:cxn modelId="{F92188B7-BC64-493B-9AE2-890DC694E8D2}" type="presParOf" srcId="{387807E0-579A-4087-9BBE-014F98AFA358}" destId="{7DF54FF4-E24A-4E59-BA08-4128CB6CBFDF}" srcOrd="3" destOrd="0" presId="urn:microsoft.com/office/officeart/2005/8/layout/target3"/>
    <dgm:cxn modelId="{0738518D-CB14-4EBB-8233-46B4FCD28ACC}" type="presParOf" srcId="{387807E0-579A-4087-9BBE-014F98AFA358}" destId="{10080C65-ED92-4F00-90FF-0BE6D60B77A2}" srcOrd="4" destOrd="0" presId="urn:microsoft.com/office/officeart/2005/8/layout/target3"/>
    <dgm:cxn modelId="{C077B593-85EF-4ACC-A820-EA55EA07064F}" type="presParOf" srcId="{387807E0-579A-4087-9BBE-014F98AFA358}" destId="{314D1597-D054-476F-A533-4797C9A5CA79}" srcOrd="5" destOrd="0" presId="urn:microsoft.com/office/officeart/2005/8/layout/target3"/>
    <dgm:cxn modelId="{584E594D-763F-4DDE-AE5C-50CC79E9C412}" type="presParOf" srcId="{387807E0-579A-4087-9BBE-014F98AFA358}" destId="{14BF71C5-997C-455D-A00E-530F7371831A}" srcOrd="6" destOrd="0" presId="urn:microsoft.com/office/officeart/2005/8/layout/target3"/>
    <dgm:cxn modelId="{0E7D4EE9-9F4C-426E-BD49-0546CE58152B}" type="presParOf" srcId="{387807E0-579A-4087-9BBE-014F98AFA358}" destId="{45D4F00A-F932-48CF-B393-6CC74352AAF6}" srcOrd="7" destOrd="0" presId="urn:microsoft.com/office/officeart/2005/8/layout/target3"/>
    <dgm:cxn modelId="{9D0E0483-82BE-4AC6-8A18-2ADB9D17544D}" type="presParOf" srcId="{387807E0-579A-4087-9BBE-014F98AFA358}" destId="{BA9AFDC5-A63D-4E98-8DA0-63B6724DC62B}" srcOrd="8" destOrd="0" presId="urn:microsoft.com/office/officeart/2005/8/layout/target3"/>
    <dgm:cxn modelId="{A6BDD9AF-533B-4C92-8BC1-5D51BD36E5DA}" type="presParOf" srcId="{387807E0-579A-4087-9BBE-014F98AFA358}" destId="{249C540B-8890-4E95-BA79-B7A24A38CD6B}" srcOrd="9" destOrd="0" presId="urn:microsoft.com/office/officeart/2005/8/layout/target3"/>
    <dgm:cxn modelId="{991042D8-5581-4E0F-A824-7BE8C64F12FB}" type="presParOf" srcId="{387807E0-579A-4087-9BBE-014F98AFA358}" destId="{2567392D-76D2-41A7-9CFD-555D33A785A1}" srcOrd="10" destOrd="0" presId="urn:microsoft.com/office/officeart/2005/8/layout/target3"/>
    <dgm:cxn modelId="{BE4E9155-9844-4C5C-8667-0FB528C2DA35}" type="presParOf" srcId="{387807E0-579A-4087-9BBE-014F98AFA358}" destId="{23764C2C-6E3E-430C-AEDD-94EB8E1C97AD}" srcOrd="11" destOrd="0" presId="urn:microsoft.com/office/officeart/2005/8/layout/target3"/>
    <dgm:cxn modelId="{CF9A1AEB-C1D0-4903-ADF5-4A56BD32D6C3}" type="presParOf" srcId="{387807E0-579A-4087-9BBE-014F98AFA358}" destId="{40A989D3-49AA-42C2-A609-7AED01D0E4B1}" srcOrd="12" destOrd="0" presId="urn:microsoft.com/office/officeart/2005/8/layout/target3"/>
    <dgm:cxn modelId="{1CDE4E6C-4590-4364-9483-1F73C78B9A63}" type="presParOf" srcId="{387807E0-579A-4087-9BBE-014F98AFA358}" destId="{6A366294-19C7-4D1D-8BAA-631109736CCB}" srcOrd="13" destOrd="0" presId="urn:microsoft.com/office/officeart/2005/8/layout/target3"/>
    <dgm:cxn modelId="{4C6ECD32-B7BA-4969-90DF-7AF0F69F8751}" type="presParOf" srcId="{387807E0-579A-4087-9BBE-014F98AFA358}" destId="{D7500A18-E656-4505-A024-5F90043AD416}" srcOrd="14" destOrd="0" presId="urn:microsoft.com/office/officeart/2005/8/layout/target3"/>
    <dgm:cxn modelId="{F1E3BA78-D2FB-4B66-A54D-575697C6AF50}" type="presParOf" srcId="{387807E0-579A-4087-9BBE-014F98AFA358}" destId="{313CA149-ABC5-42BA-A8D0-CFC4271F3F73}" srcOrd="15" destOrd="0" presId="urn:microsoft.com/office/officeart/2005/8/layout/target3"/>
    <dgm:cxn modelId="{1CA1C715-59C9-427E-BD4F-2E5F2CFA0A0A}" type="presParOf" srcId="{387807E0-579A-4087-9BBE-014F98AFA358}" destId="{E274469A-B284-4FFA-9380-490E3E9117EB}" srcOrd="16" destOrd="0" presId="urn:microsoft.com/office/officeart/2005/8/layout/target3"/>
    <dgm:cxn modelId="{D62045AF-E6C7-467A-9280-D461C5403865}" type="presParOf" srcId="{387807E0-579A-4087-9BBE-014F98AFA358}" destId="{FCE1DAFA-A559-4EE6-9C2F-ECE3479B5908}" srcOrd="17" destOrd="0" presId="urn:microsoft.com/office/officeart/2005/8/layout/target3"/>
    <dgm:cxn modelId="{B17EF80B-D1DB-4A00-967B-C238FAE993FB}" type="presParOf" srcId="{387807E0-579A-4087-9BBE-014F98AFA358}" destId="{F335132B-A31D-4EF1-AA3C-95C2B2F37E72}" srcOrd="18" destOrd="0" presId="urn:microsoft.com/office/officeart/2005/8/layout/target3"/>
    <dgm:cxn modelId="{6827102E-243F-4B72-B843-6DD93CFC1D2E}" type="presParOf" srcId="{387807E0-579A-4087-9BBE-014F98AFA358}" destId="{3C05EA11-8CF6-4E96-AB70-5F834FD00BE7}" srcOrd="19" destOrd="0" presId="urn:microsoft.com/office/officeart/2005/8/layout/target3"/>
    <dgm:cxn modelId="{54591BAE-4562-42E3-B159-246E39DE589D}" type="presParOf" srcId="{387807E0-579A-4087-9BBE-014F98AFA358}" destId="{A694B93A-C011-4A56-ADB3-96B95BDAA729}" srcOrd="20" destOrd="0" presId="urn:microsoft.com/office/officeart/2005/8/layout/target3"/>
    <dgm:cxn modelId="{B9D569D8-3618-4BD7-A7A6-0DDAC0F58F6A}" type="presParOf" srcId="{387807E0-579A-4087-9BBE-014F98AFA358}" destId="{6F86DF0A-EF92-4128-8F24-10EA2215BD47}" srcOrd="21" destOrd="0" presId="urn:microsoft.com/office/officeart/2005/8/layout/target3"/>
    <dgm:cxn modelId="{00B7AF6B-EFF4-43FE-ACA3-D9CFAF03A037}" type="presParOf" srcId="{387807E0-579A-4087-9BBE-014F98AFA358}" destId="{8F9A6E98-52FC-470D-9201-13038BB75B66}" srcOrd="22" destOrd="0" presId="urn:microsoft.com/office/officeart/2005/8/layout/target3"/>
    <dgm:cxn modelId="{5656644D-31D0-4B4A-ACC3-E7AAB515EF14}" type="presParOf" srcId="{387807E0-579A-4087-9BBE-014F98AFA358}" destId="{657E4A5D-444E-4384-8D71-B8B9EE726633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452FB-2DE6-45F4-A3FF-AF3C4FD7675B}">
      <dsp:nvSpPr>
        <dsp:cNvPr id="0" name=""/>
        <dsp:cNvSpPr/>
      </dsp:nvSpPr>
      <dsp:spPr>
        <a:xfrm>
          <a:off x="623765" y="0"/>
          <a:ext cx="4968552" cy="496855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699F76-8464-4800-93F3-D95FB633F1A1}">
      <dsp:nvSpPr>
        <dsp:cNvPr id="0" name=""/>
        <dsp:cNvSpPr/>
      </dsp:nvSpPr>
      <dsp:spPr>
        <a:xfrm>
          <a:off x="1884797" y="497340"/>
          <a:ext cx="5676046" cy="70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b="1" kern="1200" dirty="0" smtClean="0"/>
            <a:t>1. Wat is uw budget?</a:t>
          </a:r>
          <a:endParaRPr lang="nl-NL" sz="1900" b="1" kern="1200" dirty="0"/>
        </a:p>
      </dsp:txBody>
      <dsp:txXfrm>
        <a:off x="1919284" y="531827"/>
        <a:ext cx="5607072" cy="637491"/>
      </dsp:txXfrm>
    </dsp:sp>
    <dsp:sp modelId="{5D6F2BD3-9965-4601-859F-F49CA2C393CA}">
      <dsp:nvSpPr>
        <dsp:cNvPr id="0" name=""/>
        <dsp:cNvSpPr/>
      </dsp:nvSpPr>
      <dsp:spPr>
        <a:xfrm>
          <a:off x="1860495" y="1292114"/>
          <a:ext cx="5724651" cy="70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b="1" kern="1200" dirty="0" smtClean="0"/>
            <a:t>2. Benodigdheden Digitale Muziek Studio (DAW)</a:t>
          </a:r>
          <a:endParaRPr lang="nl-NL" sz="1900" b="1" kern="1200" dirty="0"/>
        </a:p>
      </dsp:txBody>
      <dsp:txXfrm>
        <a:off x="1894982" y="1326601"/>
        <a:ext cx="5655677" cy="637491"/>
      </dsp:txXfrm>
    </dsp:sp>
    <dsp:sp modelId="{C07CD3F6-03E0-4B23-973D-88D5C4BB705D}">
      <dsp:nvSpPr>
        <dsp:cNvPr id="0" name=""/>
        <dsp:cNvSpPr/>
      </dsp:nvSpPr>
      <dsp:spPr>
        <a:xfrm>
          <a:off x="1884797" y="2086888"/>
          <a:ext cx="5676046" cy="70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b="1" kern="1200" dirty="0" smtClean="0"/>
            <a:t>3. Aandachtspunten uitkiezen budgetopstelling</a:t>
          </a:r>
          <a:endParaRPr lang="nl-NL" sz="1900" b="1" kern="1200" dirty="0"/>
        </a:p>
      </dsp:txBody>
      <dsp:txXfrm>
        <a:off x="1919284" y="2121375"/>
        <a:ext cx="5607072" cy="637491"/>
      </dsp:txXfrm>
    </dsp:sp>
    <dsp:sp modelId="{A7A080E7-98CB-4820-B641-1A8014DC0C28}">
      <dsp:nvSpPr>
        <dsp:cNvPr id="0" name=""/>
        <dsp:cNvSpPr/>
      </dsp:nvSpPr>
      <dsp:spPr>
        <a:xfrm>
          <a:off x="1884797" y="2881663"/>
          <a:ext cx="5676046" cy="70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b="1" kern="1200" dirty="0" smtClean="0"/>
            <a:t>4. Budgetopstelling tentoongesteld</a:t>
          </a:r>
          <a:endParaRPr lang="nl-NL" sz="1900" b="1" kern="1200" dirty="0"/>
        </a:p>
      </dsp:txBody>
      <dsp:txXfrm>
        <a:off x="1919284" y="2916150"/>
        <a:ext cx="5607072" cy="637491"/>
      </dsp:txXfrm>
    </dsp:sp>
    <dsp:sp modelId="{707A24C8-8BB7-4C7A-ACD9-D61AF6D2B418}">
      <dsp:nvSpPr>
        <dsp:cNvPr id="0" name=""/>
        <dsp:cNvSpPr/>
      </dsp:nvSpPr>
      <dsp:spPr>
        <a:xfrm>
          <a:off x="1884797" y="3676437"/>
          <a:ext cx="5676046" cy="70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b="1" kern="1200" dirty="0" smtClean="0">
              <a:effectLst/>
            </a:rPr>
            <a:t>5. Demonstratie budgetopstelling</a:t>
          </a:r>
          <a:endParaRPr lang="nl-NL" sz="1900" b="1" kern="1200" dirty="0">
            <a:effectLst/>
          </a:endParaRPr>
        </a:p>
      </dsp:txBody>
      <dsp:txXfrm>
        <a:off x="1919284" y="3710924"/>
        <a:ext cx="5607072" cy="637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BBFD-0A3A-40B1-A1B9-94E6AAFA1E6E}">
      <dsp:nvSpPr>
        <dsp:cNvPr id="0" name=""/>
        <dsp:cNvSpPr/>
      </dsp:nvSpPr>
      <dsp:spPr>
        <a:xfrm>
          <a:off x="-10297" y="10125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87515-AB50-4953-9837-8AE653AEF7BD}">
      <dsp:nvSpPr>
        <dsp:cNvPr id="0" name=""/>
        <dsp:cNvSpPr/>
      </dsp:nvSpPr>
      <dsp:spPr>
        <a:xfrm>
          <a:off x="2458582" y="10125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1.	Computer + Software</a:t>
          </a:r>
          <a:endParaRPr lang="nl-NL" sz="2700" kern="1200" dirty="0"/>
        </a:p>
      </dsp:txBody>
      <dsp:txXfrm>
        <a:off x="2458582" y="10125"/>
        <a:ext cx="5760719" cy="617221"/>
      </dsp:txXfrm>
    </dsp:sp>
    <dsp:sp modelId="{10080C65-ED92-4F00-90FF-0BE6D60B77A2}">
      <dsp:nvSpPr>
        <dsp:cNvPr id="0" name=""/>
        <dsp:cNvSpPr/>
      </dsp:nvSpPr>
      <dsp:spPr>
        <a:xfrm>
          <a:off x="421757" y="627346"/>
          <a:ext cx="4073650" cy="40736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D1597-D054-476F-A533-4797C9A5CA79}">
      <dsp:nvSpPr>
        <dsp:cNvPr id="0" name=""/>
        <dsp:cNvSpPr/>
      </dsp:nvSpPr>
      <dsp:spPr>
        <a:xfrm>
          <a:off x="2468880" y="648081"/>
          <a:ext cx="5760719" cy="4073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2. 	</a:t>
          </a:r>
          <a:r>
            <a:rPr lang="nl-NL" sz="2700" b="1" kern="1200" dirty="0" smtClean="0"/>
            <a:t>Monitor systeem </a:t>
          </a:r>
          <a:endParaRPr lang="nl-NL" sz="2700" kern="1200" dirty="0"/>
        </a:p>
      </dsp:txBody>
      <dsp:txXfrm>
        <a:off x="2468880" y="648081"/>
        <a:ext cx="5760719" cy="617221"/>
      </dsp:txXfrm>
    </dsp:sp>
    <dsp:sp modelId="{45D4F00A-F932-48CF-B393-6CC74352AAF6}">
      <dsp:nvSpPr>
        <dsp:cNvPr id="0" name=""/>
        <dsp:cNvSpPr/>
      </dsp:nvSpPr>
      <dsp:spPr>
        <a:xfrm>
          <a:off x="853812" y="1244568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AFDC5-A63D-4E98-8DA0-63B6724DC62B}">
      <dsp:nvSpPr>
        <dsp:cNvPr id="0" name=""/>
        <dsp:cNvSpPr/>
      </dsp:nvSpPr>
      <dsp:spPr>
        <a:xfrm>
          <a:off x="2458582" y="1244568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3.	Audio Interface (Geluidskaart)</a:t>
          </a:r>
          <a:endParaRPr lang="nl-NL" sz="2700" kern="1200" dirty="0"/>
        </a:p>
      </dsp:txBody>
      <dsp:txXfrm>
        <a:off x="2458582" y="1244568"/>
        <a:ext cx="5760719" cy="617216"/>
      </dsp:txXfrm>
    </dsp:sp>
    <dsp:sp modelId="{2567392D-76D2-41A7-9CFD-555D33A785A1}">
      <dsp:nvSpPr>
        <dsp:cNvPr id="0" name=""/>
        <dsp:cNvSpPr/>
      </dsp:nvSpPr>
      <dsp:spPr>
        <a:xfrm>
          <a:off x="1285864" y="1861785"/>
          <a:ext cx="2345436" cy="23454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64C2C-6E3E-430C-AEDD-94EB8E1C97AD}">
      <dsp:nvSpPr>
        <dsp:cNvPr id="0" name=""/>
        <dsp:cNvSpPr/>
      </dsp:nvSpPr>
      <dsp:spPr>
        <a:xfrm>
          <a:off x="2437988" y="1861785"/>
          <a:ext cx="5801909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4.	Midi </a:t>
          </a:r>
          <a:r>
            <a:rPr lang="nl-NL" sz="2700" b="1" kern="1200" dirty="0" err="1" smtClean="0"/>
            <a:t>keybord</a:t>
          </a:r>
          <a:r>
            <a:rPr lang="nl-NL" sz="2700" b="1" kern="1200" dirty="0" smtClean="0"/>
            <a:t> (Midi-</a:t>
          </a:r>
          <a:r>
            <a:rPr lang="nl-NL" sz="2700" b="1" kern="1200" dirty="0" smtClean="0"/>
            <a:t>Controller)</a:t>
          </a:r>
          <a:endParaRPr lang="nl-NL" sz="2700" kern="1200" dirty="0"/>
        </a:p>
      </dsp:txBody>
      <dsp:txXfrm>
        <a:off x="2437988" y="1861785"/>
        <a:ext cx="5801909" cy="617221"/>
      </dsp:txXfrm>
    </dsp:sp>
    <dsp:sp modelId="{6A366294-19C7-4D1D-8BAA-631109736CCB}">
      <dsp:nvSpPr>
        <dsp:cNvPr id="0" name=""/>
        <dsp:cNvSpPr/>
      </dsp:nvSpPr>
      <dsp:spPr>
        <a:xfrm>
          <a:off x="1717919" y="2479006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00A18-E656-4505-A024-5F90043AD416}">
      <dsp:nvSpPr>
        <dsp:cNvPr id="0" name=""/>
        <dsp:cNvSpPr/>
      </dsp:nvSpPr>
      <dsp:spPr>
        <a:xfrm>
          <a:off x="2458582" y="2479006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5.	</a:t>
          </a:r>
          <a:r>
            <a:rPr lang="nl-NL" sz="2700" b="1" kern="1200" dirty="0" smtClean="0"/>
            <a:t>Microfoon</a:t>
          </a:r>
          <a:endParaRPr lang="nl-NL" sz="2700" kern="1200" dirty="0"/>
        </a:p>
      </dsp:txBody>
      <dsp:txXfrm>
        <a:off x="2458582" y="2479006"/>
        <a:ext cx="5760719" cy="617221"/>
      </dsp:txXfrm>
    </dsp:sp>
    <dsp:sp modelId="{E274469A-B284-4FFA-9380-490E3E9117EB}">
      <dsp:nvSpPr>
        <dsp:cNvPr id="0" name=""/>
        <dsp:cNvSpPr/>
      </dsp:nvSpPr>
      <dsp:spPr>
        <a:xfrm>
          <a:off x="2149974" y="3096228"/>
          <a:ext cx="617216" cy="6172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1DAFA-A559-4EE6-9C2F-ECE3479B5908}">
      <dsp:nvSpPr>
        <dsp:cNvPr id="0" name=""/>
        <dsp:cNvSpPr/>
      </dsp:nvSpPr>
      <dsp:spPr>
        <a:xfrm>
          <a:off x="2458582" y="3096228"/>
          <a:ext cx="5760719" cy="61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6.	Reflectie-filter</a:t>
          </a:r>
          <a:endParaRPr lang="nl-NL" sz="2700" kern="1200" dirty="0"/>
        </a:p>
      </dsp:txBody>
      <dsp:txXfrm>
        <a:off x="2458582" y="3096228"/>
        <a:ext cx="5760719" cy="617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BBFD-0A3A-40B1-A1B9-94E6AAFA1E6E}">
      <dsp:nvSpPr>
        <dsp:cNvPr id="0" name=""/>
        <dsp:cNvSpPr/>
      </dsp:nvSpPr>
      <dsp:spPr>
        <a:xfrm>
          <a:off x="-10297" y="10125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87515-AB50-4953-9837-8AE653AEF7BD}">
      <dsp:nvSpPr>
        <dsp:cNvPr id="0" name=""/>
        <dsp:cNvSpPr/>
      </dsp:nvSpPr>
      <dsp:spPr>
        <a:xfrm>
          <a:off x="2458582" y="10125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1.	Computer + Software</a:t>
          </a:r>
          <a:endParaRPr lang="nl-NL" sz="2700" kern="1200" dirty="0"/>
        </a:p>
      </dsp:txBody>
      <dsp:txXfrm>
        <a:off x="2458582" y="10125"/>
        <a:ext cx="5760719" cy="617221"/>
      </dsp:txXfrm>
    </dsp:sp>
    <dsp:sp modelId="{10080C65-ED92-4F00-90FF-0BE6D60B77A2}">
      <dsp:nvSpPr>
        <dsp:cNvPr id="0" name=""/>
        <dsp:cNvSpPr/>
      </dsp:nvSpPr>
      <dsp:spPr>
        <a:xfrm>
          <a:off x="421757" y="627346"/>
          <a:ext cx="4073650" cy="40736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D1597-D054-476F-A533-4797C9A5CA79}">
      <dsp:nvSpPr>
        <dsp:cNvPr id="0" name=""/>
        <dsp:cNvSpPr/>
      </dsp:nvSpPr>
      <dsp:spPr>
        <a:xfrm>
          <a:off x="2468880" y="648081"/>
          <a:ext cx="5760719" cy="4073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2. 	</a:t>
          </a:r>
          <a:r>
            <a:rPr lang="nl-NL" sz="2700" b="1" kern="1200" dirty="0" smtClean="0"/>
            <a:t>Monitor systeem </a:t>
          </a:r>
          <a:endParaRPr lang="nl-NL" sz="2700" kern="1200" dirty="0"/>
        </a:p>
      </dsp:txBody>
      <dsp:txXfrm>
        <a:off x="2468880" y="648081"/>
        <a:ext cx="5760719" cy="617221"/>
      </dsp:txXfrm>
    </dsp:sp>
    <dsp:sp modelId="{45D4F00A-F932-48CF-B393-6CC74352AAF6}">
      <dsp:nvSpPr>
        <dsp:cNvPr id="0" name=""/>
        <dsp:cNvSpPr/>
      </dsp:nvSpPr>
      <dsp:spPr>
        <a:xfrm>
          <a:off x="853812" y="1244568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AFDC5-A63D-4E98-8DA0-63B6724DC62B}">
      <dsp:nvSpPr>
        <dsp:cNvPr id="0" name=""/>
        <dsp:cNvSpPr/>
      </dsp:nvSpPr>
      <dsp:spPr>
        <a:xfrm>
          <a:off x="2458582" y="1244568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3.	Audio Interface (Geluidskaart)</a:t>
          </a:r>
          <a:endParaRPr lang="nl-NL" sz="2700" kern="1200" dirty="0"/>
        </a:p>
      </dsp:txBody>
      <dsp:txXfrm>
        <a:off x="2458582" y="1244568"/>
        <a:ext cx="5760719" cy="617216"/>
      </dsp:txXfrm>
    </dsp:sp>
    <dsp:sp modelId="{2567392D-76D2-41A7-9CFD-555D33A785A1}">
      <dsp:nvSpPr>
        <dsp:cNvPr id="0" name=""/>
        <dsp:cNvSpPr/>
      </dsp:nvSpPr>
      <dsp:spPr>
        <a:xfrm>
          <a:off x="1285864" y="1861785"/>
          <a:ext cx="2345436" cy="23454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64C2C-6E3E-430C-AEDD-94EB8E1C97AD}">
      <dsp:nvSpPr>
        <dsp:cNvPr id="0" name=""/>
        <dsp:cNvSpPr/>
      </dsp:nvSpPr>
      <dsp:spPr>
        <a:xfrm>
          <a:off x="2437988" y="1861785"/>
          <a:ext cx="5801909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4.	Midi </a:t>
          </a:r>
          <a:r>
            <a:rPr lang="nl-NL" sz="2700" b="1" kern="1200" dirty="0" err="1" smtClean="0"/>
            <a:t>keybord</a:t>
          </a:r>
          <a:r>
            <a:rPr lang="nl-NL" sz="2700" b="1" kern="1200" dirty="0" smtClean="0"/>
            <a:t> (Midi-</a:t>
          </a:r>
          <a:r>
            <a:rPr lang="nl-NL" sz="2700" b="1" kern="1200" dirty="0" smtClean="0"/>
            <a:t>Controller)</a:t>
          </a:r>
          <a:endParaRPr lang="nl-NL" sz="2700" kern="1200" dirty="0"/>
        </a:p>
      </dsp:txBody>
      <dsp:txXfrm>
        <a:off x="2437988" y="1861785"/>
        <a:ext cx="5801909" cy="617221"/>
      </dsp:txXfrm>
    </dsp:sp>
    <dsp:sp modelId="{6A366294-19C7-4D1D-8BAA-631109736CCB}">
      <dsp:nvSpPr>
        <dsp:cNvPr id="0" name=""/>
        <dsp:cNvSpPr/>
      </dsp:nvSpPr>
      <dsp:spPr>
        <a:xfrm>
          <a:off x="1717919" y="2479006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00A18-E656-4505-A024-5F90043AD416}">
      <dsp:nvSpPr>
        <dsp:cNvPr id="0" name=""/>
        <dsp:cNvSpPr/>
      </dsp:nvSpPr>
      <dsp:spPr>
        <a:xfrm>
          <a:off x="2458582" y="2479006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5.	</a:t>
          </a:r>
          <a:r>
            <a:rPr lang="nl-NL" sz="2700" b="1" kern="1200" dirty="0" smtClean="0"/>
            <a:t>Microfoon</a:t>
          </a:r>
          <a:endParaRPr lang="nl-NL" sz="2700" kern="1200" dirty="0"/>
        </a:p>
      </dsp:txBody>
      <dsp:txXfrm>
        <a:off x="2458582" y="2479006"/>
        <a:ext cx="5760719" cy="617221"/>
      </dsp:txXfrm>
    </dsp:sp>
    <dsp:sp modelId="{E274469A-B284-4FFA-9380-490E3E9117EB}">
      <dsp:nvSpPr>
        <dsp:cNvPr id="0" name=""/>
        <dsp:cNvSpPr/>
      </dsp:nvSpPr>
      <dsp:spPr>
        <a:xfrm>
          <a:off x="2149974" y="3096228"/>
          <a:ext cx="617216" cy="6172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1DAFA-A559-4EE6-9C2F-ECE3479B5908}">
      <dsp:nvSpPr>
        <dsp:cNvPr id="0" name=""/>
        <dsp:cNvSpPr/>
      </dsp:nvSpPr>
      <dsp:spPr>
        <a:xfrm>
          <a:off x="2458582" y="3096228"/>
          <a:ext cx="5760719" cy="61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6.	Reflectie-filter</a:t>
          </a:r>
          <a:endParaRPr lang="nl-NL" sz="2700" kern="1200" dirty="0"/>
        </a:p>
      </dsp:txBody>
      <dsp:txXfrm>
        <a:off x="2458582" y="3096228"/>
        <a:ext cx="5760719" cy="617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BBFD-0A3A-40B1-A1B9-94E6AAFA1E6E}">
      <dsp:nvSpPr>
        <dsp:cNvPr id="0" name=""/>
        <dsp:cNvSpPr/>
      </dsp:nvSpPr>
      <dsp:spPr>
        <a:xfrm>
          <a:off x="-10297" y="10125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87515-AB50-4953-9837-8AE653AEF7BD}">
      <dsp:nvSpPr>
        <dsp:cNvPr id="0" name=""/>
        <dsp:cNvSpPr/>
      </dsp:nvSpPr>
      <dsp:spPr>
        <a:xfrm>
          <a:off x="2458582" y="10125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1.	Computer + Software</a:t>
          </a:r>
          <a:endParaRPr lang="nl-NL" sz="2600" kern="1200" dirty="0"/>
        </a:p>
      </dsp:txBody>
      <dsp:txXfrm>
        <a:off x="2458582" y="10125"/>
        <a:ext cx="5760719" cy="617221"/>
      </dsp:txXfrm>
    </dsp:sp>
    <dsp:sp modelId="{10080C65-ED92-4F00-90FF-0BE6D60B77A2}">
      <dsp:nvSpPr>
        <dsp:cNvPr id="0" name=""/>
        <dsp:cNvSpPr/>
      </dsp:nvSpPr>
      <dsp:spPr>
        <a:xfrm>
          <a:off x="421757" y="627346"/>
          <a:ext cx="4073650" cy="40736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D1597-D054-476F-A533-4797C9A5CA79}">
      <dsp:nvSpPr>
        <dsp:cNvPr id="0" name=""/>
        <dsp:cNvSpPr/>
      </dsp:nvSpPr>
      <dsp:spPr>
        <a:xfrm>
          <a:off x="2468880" y="648081"/>
          <a:ext cx="5760719" cy="4073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2. 	</a:t>
          </a:r>
          <a:r>
            <a:rPr lang="nl-NL" sz="2600" b="1" kern="1200" dirty="0" smtClean="0"/>
            <a:t>Monitor systeem </a:t>
          </a:r>
          <a:endParaRPr lang="nl-NL" sz="2600" kern="1200" dirty="0"/>
        </a:p>
      </dsp:txBody>
      <dsp:txXfrm>
        <a:off x="2468880" y="648081"/>
        <a:ext cx="5760719" cy="617221"/>
      </dsp:txXfrm>
    </dsp:sp>
    <dsp:sp modelId="{45D4F00A-F932-48CF-B393-6CC74352AAF6}">
      <dsp:nvSpPr>
        <dsp:cNvPr id="0" name=""/>
        <dsp:cNvSpPr/>
      </dsp:nvSpPr>
      <dsp:spPr>
        <a:xfrm>
          <a:off x="853812" y="1244568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AFDC5-A63D-4E98-8DA0-63B6724DC62B}">
      <dsp:nvSpPr>
        <dsp:cNvPr id="0" name=""/>
        <dsp:cNvSpPr/>
      </dsp:nvSpPr>
      <dsp:spPr>
        <a:xfrm>
          <a:off x="2458582" y="1244568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3.	Audio Interface (Geluidskaart)</a:t>
          </a:r>
          <a:endParaRPr lang="nl-NL" sz="2600" kern="1200" dirty="0"/>
        </a:p>
      </dsp:txBody>
      <dsp:txXfrm>
        <a:off x="2458582" y="1244568"/>
        <a:ext cx="5760719" cy="617216"/>
      </dsp:txXfrm>
    </dsp:sp>
    <dsp:sp modelId="{2567392D-76D2-41A7-9CFD-555D33A785A1}">
      <dsp:nvSpPr>
        <dsp:cNvPr id="0" name=""/>
        <dsp:cNvSpPr/>
      </dsp:nvSpPr>
      <dsp:spPr>
        <a:xfrm>
          <a:off x="1285864" y="1861785"/>
          <a:ext cx="2345436" cy="23454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64C2C-6E3E-430C-AEDD-94EB8E1C97AD}">
      <dsp:nvSpPr>
        <dsp:cNvPr id="0" name=""/>
        <dsp:cNvSpPr/>
      </dsp:nvSpPr>
      <dsp:spPr>
        <a:xfrm>
          <a:off x="2437988" y="1861785"/>
          <a:ext cx="5801909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4.	Midi keyboard (Midi-</a:t>
          </a:r>
          <a:r>
            <a:rPr lang="nl-NL" sz="2600" b="1" kern="1200" dirty="0" smtClean="0"/>
            <a:t>Controller)</a:t>
          </a:r>
          <a:endParaRPr lang="nl-NL" sz="2600" kern="1200" dirty="0"/>
        </a:p>
      </dsp:txBody>
      <dsp:txXfrm>
        <a:off x="2437988" y="1861785"/>
        <a:ext cx="5801909" cy="617221"/>
      </dsp:txXfrm>
    </dsp:sp>
    <dsp:sp modelId="{6A366294-19C7-4D1D-8BAA-631109736CCB}">
      <dsp:nvSpPr>
        <dsp:cNvPr id="0" name=""/>
        <dsp:cNvSpPr/>
      </dsp:nvSpPr>
      <dsp:spPr>
        <a:xfrm>
          <a:off x="1717919" y="2479006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00A18-E656-4505-A024-5F90043AD416}">
      <dsp:nvSpPr>
        <dsp:cNvPr id="0" name=""/>
        <dsp:cNvSpPr/>
      </dsp:nvSpPr>
      <dsp:spPr>
        <a:xfrm>
          <a:off x="2458582" y="2479006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5.	</a:t>
          </a:r>
          <a:r>
            <a:rPr lang="nl-NL" sz="2600" b="1" kern="1200" dirty="0" smtClean="0"/>
            <a:t>Microfoon</a:t>
          </a:r>
          <a:endParaRPr lang="nl-NL" sz="2600" kern="1200" dirty="0"/>
        </a:p>
      </dsp:txBody>
      <dsp:txXfrm>
        <a:off x="2458582" y="2479006"/>
        <a:ext cx="5760719" cy="617221"/>
      </dsp:txXfrm>
    </dsp:sp>
    <dsp:sp modelId="{E274469A-B284-4FFA-9380-490E3E9117EB}">
      <dsp:nvSpPr>
        <dsp:cNvPr id="0" name=""/>
        <dsp:cNvSpPr/>
      </dsp:nvSpPr>
      <dsp:spPr>
        <a:xfrm>
          <a:off x="2149974" y="3096228"/>
          <a:ext cx="617216" cy="6172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1DAFA-A559-4EE6-9C2F-ECE3479B5908}">
      <dsp:nvSpPr>
        <dsp:cNvPr id="0" name=""/>
        <dsp:cNvSpPr/>
      </dsp:nvSpPr>
      <dsp:spPr>
        <a:xfrm>
          <a:off x="2458582" y="3096228"/>
          <a:ext cx="5760719" cy="61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1" kern="1200" dirty="0" smtClean="0"/>
            <a:t>6.	Reflectie-filter</a:t>
          </a:r>
          <a:endParaRPr lang="nl-NL" sz="2600" kern="1200" dirty="0"/>
        </a:p>
      </dsp:txBody>
      <dsp:txXfrm>
        <a:off x="2458582" y="3096228"/>
        <a:ext cx="5760719" cy="6172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BBFD-0A3A-40B1-A1B9-94E6AAFA1E6E}">
      <dsp:nvSpPr>
        <dsp:cNvPr id="0" name=""/>
        <dsp:cNvSpPr/>
      </dsp:nvSpPr>
      <dsp:spPr>
        <a:xfrm>
          <a:off x="-10297" y="10125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87515-AB50-4953-9837-8AE653AEF7BD}">
      <dsp:nvSpPr>
        <dsp:cNvPr id="0" name=""/>
        <dsp:cNvSpPr/>
      </dsp:nvSpPr>
      <dsp:spPr>
        <a:xfrm>
          <a:off x="2458582" y="10125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1.	Computer + Software</a:t>
          </a:r>
          <a:endParaRPr lang="nl-NL" sz="2700" kern="1200" dirty="0"/>
        </a:p>
      </dsp:txBody>
      <dsp:txXfrm>
        <a:off x="2458582" y="10125"/>
        <a:ext cx="5760719" cy="617221"/>
      </dsp:txXfrm>
    </dsp:sp>
    <dsp:sp modelId="{10080C65-ED92-4F00-90FF-0BE6D60B77A2}">
      <dsp:nvSpPr>
        <dsp:cNvPr id="0" name=""/>
        <dsp:cNvSpPr/>
      </dsp:nvSpPr>
      <dsp:spPr>
        <a:xfrm>
          <a:off x="421757" y="627346"/>
          <a:ext cx="4073650" cy="40736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D1597-D054-476F-A533-4797C9A5CA79}">
      <dsp:nvSpPr>
        <dsp:cNvPr id="0" name=""/>
        <dsp:cNvSpPr/>
      </dsp:nvSpPr>
      <dsp:spPr>
        <a:xfrm>
          <a:off x="2468880" y="648081"/>
          <a:ext cx="5760719" cy="4073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2. 	</a:t>
          </a:r>
          <a:r>
            <a:rPr lang="nl-NL" sz="2700" b="1" kern="1200" dirty="0" smtClean="0"/>
            <a:t>Monitor systeem </a:t>
          </a:r>
          <a:endParaRPr lang="nl-NL" sz="2700" kern="1200" dirty="0"/>
        </a:p>
      </dsp:txBody>
      <dsp:txXfrm>
        <a:off x="2468880" y="648081"/>
        <a:ext cx="5760719" cy="617221"/>
      </dsp:txXfrm>
    </dsp:sp>
    <dsp:sp modelId="{45D4F00A-F932-48CF-B393-6CC74352AAF6}">
      <dsp:nvSpPr>
        <dsp:cNvPr id="0" name=""/>
        <dsp:cNvSpPr/>
      </dsp:nvSpPr>
      <dsp:spPr>
        <a:xfrm>
          <a:off x="853812" y="1244568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AFDC5-A63D-4E98-8DA0-63B6724DC62B}">
      <dsp:nvSpPr>
        <dsp:cNvPr id="0" name=""/>
        <dsp:cNvSpPr/>
      </dsp:nvSpPr>
      <dsp:spPr>
        <a:xfrm>
          <a:off x="2458582" y="1244568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3.	Audio Interface (Geluidskaart)</a:t>
          </a:r>
          <a:endParaRPr lang="nl-NL" sz="2700" kern="1200" dirty="0"/>
        </a:p>
      </dsp:txBody>
      <dsp:txXfrm>
        <a:off x="2458582" y="1244568"/>
        <a:ext cx="5760719" cy="617216"/>
      </dsp:txXfrm>
    </dsp:sp>
    <dsp:sp modelId="{2567392D-76D2-41A7-9CFD-555D33A785A1}">
      <dsp:nvSpPr>
        <dsp:cNvPr id="0" name=""/>
        <dsp:cNvSpPr/>
      </dsp:nvSpPr>
      <dsp:spPr>
        <a:xfrm>
          <a:off x="1285864" y="1861785"/>
          <a:ext cx="2345436" cy="23454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64C2C-6E3E-430C-AEDD-94EB8E1C97AD}">
      <dsp:nvSpPr>
        <dsp:cNvPr id="0" name=""/>
        <dsp:cNvSpPr/>
      </dsp:nvSpPr>
      <dsp:spPr>
        <a:xfrm>
          <a:off x="2437988" y="1861785"/>
          <a:ext cx="5801909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4.	Midi </a:t>
          </a:r>
          <a:r>
            <a:rPr lang="nl-NL" sz="2700" b="1" kern="1200" dirty="0" err="1" smtClean="0"/>
            <a:t>keybord</a:t>
          </a:r>
          <a:r>
            <a:rPr lang="nl-NL" sz="2700" b="1" kern="1200" dirty="0" smtClean="0"/>
            <a:t> (Midi-</a:t>
          </a:r>
          <a:r>
            <a:rPr lang="nl-NL" sz="2700" b="1" kern="1200" dirty="0" smtClean="0"/>
            <a:t>Controller)</a:t>
          </a:r>
          <a:endParaRPr lang="nl-NL" sz="2700" kern="1200" dirty="0"/>
        </a:p>
      </dsp:txBody>
      <dsp:txXfrm>
        <a:off x="2437988" y="1861785"/>
        <a:ext cx="5801909" cy="617221"/>
      </dsp:txXfrm>
    </dsp:sp>
    <dsp:sp modelId="{6A366294-19C7-4D1D-8BAA-631109736CCB}">
      <dsp:nvSpPr>
        <dsp:cNvPr id="0" name=""/>
        <dsp:cNvSpPr/>
      </dsp:nvSpPr>
      <dsp:spPr>
        <a:xfrm>
          <a:off x="1717919" y="2479006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00A18-E656-4505-A024-5F90043AD416}">
      <dsp:nvSpPr>
        <dsp:cNvPr id="0" name=""/>
        <dsp:cNvSpPr/>
      </dsp:nvSpPr>
      <dsp:spPr>
        <a:xfrm>
          <a:off x="2458582" y="2479006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5.	</a:t>
          </a:r>
          <a:r>
            <a:rPr lang="nl-NL" sz="2700" b="1" kern="1200" dirty="0" smtClean="0"/>
            <a:t>Microfoon</a:t>
          </a:r>
          <a:endParaRPr lang="nl-NL" sz="2700" kern="1200" dirty="0"/>
        </a:p>
      </dsp:txBody>
      <dsp:txXfrm>
        <a:off x="2458582" y="2479006"/>
        <a:ext cx="5760719" cy="617221"/>
      </dsp:txXfrm>
    </dsp:sp>
    <dsp:sp modelId="{E274469A-B284-4FFA-9380-490E3E9117EB}">
      <dsp:nvSpPr>
        <dsp:cNvPr id="0" name=""/>
        <dsp:cNvSpPr/>
      </dsp:nvSpPr>
      <dsp:spPr>
        <a:xfrm>
          <a:off x="2149974" y="3096228"/>
          <a:ext cx="617216" cy="6172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1DAFA-A559-4EE6-9C2F-ECE3479B5908}">
      <dsp:nvSpPr>
        <dsp:cNvPr id="0" name=""/>
        <dsp:cNvSpPr/>
      </dsp:nvSpPr>
      <dsp:spPr>
        <a:xfrm>
          <a:off x="2458582" y="3096228"/>
          <a:ext cx="5760719" cy="61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6.	Reflectie-filter</a:t>
          </a:r>
          <a:endParaRPr lang="nl-NL" sz="2700" kern="1200" dirty="0"/>
        </a:p>
      </dsp:txBody>
      <dsp:txXfrm>
        <a:off x="2458582" y="3096228"/>
        <a:ext cx="5760719" cy="6172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BBFD-0A3A-40B1-A1B9-94E6AAFA1E6E}">
      <dsp:nvSpPr>
        <dsp:cNvPr id="0" name=""/>
        <dsp:cNvSpPr/>
      </dsp:nvSpPr>
      <dsp:spPr>
        <a:xfrm>
          <a:off x="-10297" y="10125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87515-AB50-4953-9837-8AE653AEF7BD}">
      <dsp:nvSpPr>
        <dsp:cNvPr id="0" name=""/>
        <dsp:cNvSpPr/>
      </dsp:nvSpPr>
      <dsp:spPr>
        <a:xfrm>
          <a:off x="2458582" y="10125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1.	Computer + Software</a:t>
          </a:r>
          <a:endParaRPr lang="nl-NL" sz="2700" kern="1200" dirty="0"/>
        </a:p>
      </dsp:txBody>
      <dsp:txXfrm>
        <a:off x="2458582" y="10125"/>
        <a:ext cx="5760719" cy="617221"/>
      </dsp:txXfrm>
    </dsp:sp>
    <dsp:sp modelId="{10080C65-ED92-4F00-90FF-0BE6D60B77A2}">
      <dsp:nvSpPr>
        <dsp:cNvPr id="0" name=""/>
        <dsp:cNvSpPr/>
      </dsp:nvSpPr>
      <dsp:spPr>
        <a:xfrm>
          <a:off x="421757" y="627346"/>
          <a:ext cx="4073650" cy="40736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D1597-D054-476F-A533-4797C9A5CA79}">
      <dsp:nvSpPr>
        <dsp:cNvPr id="0" name=""/>
        <dsp:cNvSpPr/>
      </dsp:nvSpPr>
      <dsp:spPr>
        <a:xfrm>
          <a:off x="2468880" y="648081"/>
          <a:ext cx="5760719" cy="4073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2. 	</a:t>
          </a:r>
          <a:r>
            <a:rPr lang="nl-NL" sz="2700" b="1" kern="1200" dirty="0" smtClean="0"/>
            <a:t>Monitor systeem </a:t>
          </a:r>
          <a:endParaRPr lang="nl-NL" sz="2700" kern="1200" dirty="0"/>
        </a:p>
      </dsp:txBody>
      <dsp:txXfrm>
        <a:off x="2468880" y="648081"/>
        <a:ext cx="5760719" cy="617221"/>
      </dsp:txXfrm>
    </dsp:sp>
    <dsp:sp modelId="{45D4F00A-F932-48CF-B393-6CC74352AAF6}">
      <dsp:nvSpPr>
        <dsp:cNvPr id="0" name=""/>
        <dsp:cNvSpPr/>
      </dsp:nvSpPr>
      <dsp:spPr>
        <a:xfrm>
          <a:off x="853812" y="1244568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AFDC5-A63D-4E98-8DA0-63B6724DC62B}">
      <dsp:nvSpPr>
        <dsp:cNvPr id="0" name=""/>
        <dsp:cNvSpPr/>
      </dsp:nvSpPr>
      <dsp:spPr>
        <a:xfrm>
          <a:off x="2458582" y="1244568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3.	Audio Interface (Geluidskaart)</a:t>
          </a:r>
          <a:endParaRPr lang="nl-NL" sz="2700" kern="1200" dirty="0"/>
        </a:p>
      </dsp:txBody>
      <dsp:txXfrm>
        <a:off x="2458582" y="1244568"/>
        <a:ext cx="5760719" cy="617216"/>
      </dsp:txXfrm>
    </dsp:sp>
    <dsp:sp modelId="{2567392D-76D2-41A7-9CFD-555D33A785A1}">
      <dsp:nvSpPr>
        <dsp:cNvPr id="0" name=""/>
        <dsp:cNvSpPr/>
      </dsp:nvSpPr>
      <dsp:spPr>
        <a:xfrm>
          <a:off x="1285864" y="1861785"/>
          <a:ext cx="2345436" cy="23454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64C2C-6E3E-430C-AEDD-94EB8E1C97AD}">
      <dsp:nvSpPr>
        <dsp:cNvPr id="0" name=""/>
        <dsp:cNvSpPr/>
      </dsp:nvSpPr>
      <dsp:spPr>
        <a:xfrm>
          <a:off x="2437988" y="1861785"/>
          <a:ext cx="5801909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4.	Midi </a:t>
          </a:r>
          <a:r>
            <a:rPr lang="nl-NL" sz="2700" b="1" kern="1200" dirty="0" err="1" smtClean="0"/>
            <a:t>keybord</a:t>
          </a:r>
          <a:r>
            <a:rPr lang="nl-NL" sz="2700" b="1" kern="1200" dirty="0" smtClean="0"/>
            <a:t> (Midi-</a:t>
          </a:r>
          <a:r>
            <a:rPr lang="nl-NL" sz="2700" b="1" kern="1200" dirty="0" smtClean="0"/>
            <a:t>Controller)</a:t>
          </a:r>
          <a:endParaRPr lang="nl-NL" sz="2700" kern="1200" dirty="0"/>
        </a:p>
      </dsp:txBody>
      <dsp:txXfrm>
        <a:off x="2437988" y="1861785"/>
        <a:ext cx="5801909" cy="617221"/>
      </dsp:txXfrm>
    </dsp:sp>
    <dsp:sp modelId="{6A366294-19C7-4D1D-8BAA-631109736CCB}">
      <dsp:nvSpPr>
        <dsp:cNvPr id="0" name=""/>
        <dsp:cNvSpPr/>
      </dsp:nvSpPr>
      <dsp:spPr>
        <a:xfrm>
          <a:off x="1717919" y="2479006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00A18-E656-4505-A024-5F90043AD416}">
      <dsp:nvSpPr>
        <dsp:cNvPr id="0" name=""/>
        <dsp:cNvSpPr/>
      </dsp:nvSpPr>
      <dsp:spPr>
        <a:xfrm>
          <a:off x="2458582" y="2479006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5.	</a:t>
          </a:r>
          <a:r>
            <a:rPr lang="nl-NL" sz="2700" b="1" kern="1200" dirty="0" smtClean="0"/>
            <a:t>Microfoon</a:t>
          </a:r>
          <a:endParaRPr lang="nl-NL" sz="2700" kern="1200" dirty="0"/>
        </a:p>
      </dsp:txBody>
      <dsp:txXfrm>
        <a:off x="2458582" y="2479006"/>
        <a:ext cx="5760719" cy="617221"/>
      </dsp:txXfrm>
    </dsp:sp>
    <dsp:sp modelId="{E274469A-B284-4FFA-9380-490E3E9117EB}">
      <dsp:nvSpPr>
        <dsp:cNvPr id="0" name=""/>
        <dsp:cNvSpPr/>
      </dsp:nvSpPr>
      <dsp:spPr>
        <a:xfrm>
          <a:off x="2149974" y="3096228"/>
          <a:ext cx="617216" cy="6172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1DAFA-A559-4EE6-9C2F-ECE3479B5908}">
      <dsp:nvSpPr>
        <dsp:cNvPr id="0" name=""/>
        <dsp:cNvSpPr/>
      </dsp:nvSpPr>
      <dsp:spPr>
        <a:xfrm>
          <a:off x="2458582" y="3096228"/>
          <a:ext cx="5760719" cy="61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kern="1200" dirty="0" smtClean="0"/>
            <a:t>6.	Reflectie-filter</a:t>
          </a:r>
          <a:endParaRPr lang="nl-NL" sz="2700" kern="1200" dirty="0"/>
        </a:p>
      </dsp:txBody>
      <dsp:txXfrm>
        <a:off x="2458582" y="3096228"/>
        <a:ext cx="5760719" cy="617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17-2-2017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484368" cy="28803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nl-NL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Beginnen met </a:t>
            </a:r>
            <a:r>
              <a:rPr lang="nl-NL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digitale </a:t>
            </a:r>
            <a:r>
              <a:rPr lang="nl-NL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muziek, een klein budget</a:t>
            </a:r>
            <a:r>
              <a:rPr lang="nl-NL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!</a:t>
            </a:r>
            <a:endParaRPr lang="nl-NL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4" name="Groep 3"/>
          <p:cNvGrpSpPr/>
          <p:nvPr/>
        </p:nvGrpSpPr>
        <p:grpSpPr>
          <a:xfrm>
            <a:off x="4860032" y="4815982"/>
            <a:ext cx="3600400" cy="1515942"/>
            <a:chOff x="1884797" y="497340"/>
            <a:chExt cx="567604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dirty="0" smtClean="0"/>
                <a:t>Spreker: Leon Braam</a:t>
              </a:r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900" b="1" kern="1200" dirty="0"/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dirty="0" err="1" smtClean="0"/>
                <a:t>CompuFair</a:t>
              </a:r>
              <a:r>
                <a:rPr lang="nl-NL" sz="1900" b="1" dirty="0" smtClean="0"/>
                <a:t> 18 februari 2017</a:t>
              </a:r>
              <a:endParaRPr lang="nl-NL" sz="1900" b="1" kern="1200" dirty="0"/>
            </a:p>
          </p:txBody>
        </p:sp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9" y="4437112"/>
            <a:ext cx="316835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000380"/>
              </p:ext>
            </p:extLst>
          </p:nvPr>
        </p:nvGraphicFramePr>
        <p:xfrm>
          <a:off x="611560" y="1700808"/>
          <a:ext cx="8229600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ep 5"/>
          <p:cNvGrpSpPr/>
          <p:nvPr/>
        </p:nvGrpSpPr>
        <p:grpSpPr>
          <a:xfrm>
            <a:off x="73732" y="188640"/>
            <a:ext cx="8964488" cy="706465"/>
            <a:chOff x="254577" y="497340"/>
            <a:chExt cx="7306266" cy="706465"/>
          </a:xfrm>
        </p:grpSpPr>
        <p:sp>
          <p:nvSpPr>
            <p:cNvPr id="7" name="Afgeronde rechthoek 6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Benodigdheden 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Digitale Muziek Studio (DAW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7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212741" y="1052736"/>
            <a:ext cx="6802524" cy="5521872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Voordeel boven interne geluidskaart</a:t>
              </a: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Geen (minder) ruis of statische inferentie storingen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Beschikbaarheid van midi in/ uit om oude keyboards te gebruiken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Kwaliteit geluidsopname veel beter, bit-snelheid (16 bit, 24 bit), sample-frequentie (44,1 kHz -96 kHz)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Beschikbaarheid meerdere opname ingangen voor instrument of microfoon (met fantoomvoeding)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1180634" y="116632"/>
            <a:ext cx="6802524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Audio Interface (geluidskaart)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453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509976"/>
              </p:ext>
            </p:extLst>
          </p:nvPr>
        </p:nvGraphicFramePr>
        <p:xfrm>
          <a:off x="611560" y="1700808"/>
          <a:ext cx="8229600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ep 5"/>
          <p:cNvGrpSpPr/>
          <p:nvPr/>
        </p:nvGrpSpPr>
        <p:grpSpPr>
          <a:xfrm>
            <a:off x="73732" y="188640"/>
            <a:ext cx="8964488" cy="706465"/>
            <a:chOff x="254577" y="497340"/>
            <a:chExt cx="7306266" cy="706465"/>
          </a:xfrm>
        </p:grpSpPr>
        <p:sp>
          <p:nvSpPr>
            <p:cNvPr id="7" name="Afgeronde rechthoek 6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</a:rPr>
                <a:t>Benodigdheden </a:t>
              </a:r>
              <a:r>
                <a:rPr lang="nl-NL" sz="3600" b="1" dirty="0">
                  <a:solidFill>
                    <a:srgbClr val="00B0F0"/>
                  </a:solidFill>
                </a:rPr>
                <a:t>Digitale Muziek Studio (DAW</a:t>
              </a:r>
              <a:r>
                <a:rPr lang="nl-NL" sz="3600" b="1" dirty="0" smtClean="0">
                  <a:solidFill>
                    <a:srgbClr val="00B0F0"/>
                  </a:solidFill>
                </a:rPr>
                <a:t>)</a:t>
              </a:r>
              <a:endParaRPr lang="nl-NL" sz="36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119165" y="2204864"/>
            <a:ext cx="6802524" cy="2760936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Nodig voor:</a:t>
              </a: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Afspelen van interne instrumenten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Versturen midi-data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Besturen van het softwareprogramma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2123728" y="151119"/>
            <a:ext cx="3987222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Midi keyboard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4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661627"/>
              </p:ext>
            </p:extLst>
          </p:nvPr>
        </p:nvGraphicFramePr>
        <p:xfrm>
          <a:off x="611560" y="1700808"/>
          <a:ext cx="8229600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ep 5"/>
          <p:cNvGrpSpPr/>
          <p:nvPr/>
        </p:nvGrpSpPr>
        <p:grpSpPr>
          <a:xfrm>
            <a:off x="73732" y="188640"/>
            <a:ext cx="8964488" cy="706465"/>
            <a:chOff x="254577" y="497340"/>
            <a:chExt cx="7306266" cy="706465"/>
          </a:xfrm>
        </p:grpSpPr>
        <p:sp>
          <p:nvSpPr>
            <p:cNvPr id="7" name="Afgeronde rechthoek 6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Benodigdheden 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Digitale Muziek Studio (DAW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067634" y="980728"/>
            <a:ext cx="7104766" cy="5760640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Nodig voor:</a:t>
              </a: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Opnemen van vocalen en externe instrumenten (Gitaar, fluit, etc.)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Typen Microfoons (meest gebruikte):</a:t>
              </a: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Dynamische microfoons</a:t>
              </a:r>
            </a:p>
            <a:p>
              <a:pPr marL="914400" lvl="1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nl-NL" sz="2800" dirty="0" smtClean="0">
                  <a:solidFill>
                    <a:schemeClr val="tx1"/>
                  </a:solidFill>
                </a:rPr>
                <a:t>Live (luide) zang</a:t>
              </a:r>
            </a:p>
            <a:p>
              <a:pPr marL="914400" lvl="1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nl-NL" sz="2800" dirty="0" smtClean="0">
                  <a:solidFill>
                    <a:schemeClr val="tx1"/>
                  </a:solidFill>
                </a:rPr>
                <a:t>Spraakopnames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Condensator microfoons</a:t>
              </a:r>
            </a:p>
            <a:p>
              <a:pPr marL="914400" lvl="1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nl-NL" sz="2800" dirty="0" smtClean="0">
                  <a:solidFill>
                    <a:schemeClr val="tx1"/>
                  </a:solidFill>
                </a:rPr>
                <a:t>Gevoelig waardoor </a:t>
              </a:r>
              <a:r>
                <a:rPr lang="nl-NL" sz="2800" dirty="0">
                  <a:solidFill>
                    <a:schemeClr val="tx1"/>
                  </a:solidFill>
                </a:rPr>
                <a:t>g</a:t>
              </a:r>
              <a:r>
                <a:rPr lang="nl-NL" sz="2800" dirty="0" smtClean="0">
                  <a:solidFill>
                    <a:schemeClr val="tx1"/>
                  </a:solidFill>
                </a:rPr>
                <a:t>edetailleerde en heldere opnames</a:t>
              </a:r>
            </a:p>
            <a:p>
              <a:pPr marL="914400" lvl="1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nl-NL" sz="2800" dirty="0" smtClean="0">
                  <a:solidFill>
                    <a:schemeClr val="tx1"/>
                  </a:solidFill>
                </a:rPr>
                <a:t>Heeft stroom nodig (fantoomvoeding)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3347864" y="105399"/>
            <a:ext cx="2736304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Microfoon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47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875345"/>
              </p:ext>
            </p:extLst>
          </p:nvPr>
        </p:nvGraphicFramePr>
        <p:xfrm>
          <a:off x="611560" y="1700808"/>
          <a:ext cx="8229600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ep 5"/>
          <p:cNvGrpSpPr/>
          <p:nvPr/>
        </p:nvGrpSpPr>
        <p:grpSpPr>
          <a:xfrm>
            <a:off x="73732" y="188640"/>
            <a:ext cx="8964488" cy="706465"/>
            <a:chOff x="254577" y="497340"/>
            <a:chExt cx="7306266" cy="706465"/>
          </a:xfrm>
        </p:grpSpPr>
        <p:sp>
          <p:nvSpPr>
            <p:cNvPr id="7" name="Afgeronde rechthoek 6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Benodigdheden 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Digitale Muziek Studio (DAW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7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119165" y="1556792"/>
            <a:ext cx="6802524" cy="4824536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Nodig :</a:t>
              </a: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Voor ruimtes die geen akoestische behandeling hebben ontvangen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endParaRPr lang="nl-NL" sz="2800" dirty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Resultaat: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Adsorbeert bepaalde frequenties die reflecteren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Reduceert natuurlijke galm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2123728" y="151119"/>
            <a:ext cx="3987222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Reflectiefilter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95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84088" y="3356992"/>
            <a:ext cx="8964488" cy="706465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/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Aandachtspunten 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uitkiezen budgetopstelling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69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212741" y="1052736"/>
            <a:ext cx="6802524" cy="5521872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Prijs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Beschikbaarheid van midi in/ uit om oude keyboards te gebruiken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Kwaliteit geluidsopname (16 bit, 24 bit)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Beschikbaarheid meerdere opname ingangen voor instrument of microfoon (met fantoomvoeding)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Gebruik USB </a:t>
              </a:r>
              <a:r>
                <a:rPr lang="nl-NL" sz="2800" dirty="0" err="1" smtClean="0">
                  <a:solidFill>
                    <a:schemeClr val="tx1"/>
                  </a:solidFill>
                </a:rPr>
                <a:t>ipv</a:t>
              </a:r>
              <a:r>
                <a:rPr lang="nl-NL" sz="2800" dirty="0" smtClean="0">
                  <a:solidFill>
                    <a:schemeClr val="tx1"/>
                  </a:solidFill>
                </a:rPr>
                <a:t> </a:t>
              </a:r>
              <a:r>
                <a:rPr lang="nl-NL" sz="2800" dirty="0" err="1" smtClean="0">
                  <a:solidFill>
                    <a:schemeClr val="tx1"/>
                  </a:solidFill>
                </a:rPr>
                <a:t>firewire</a:t>
              </a:r>
              <a:r>
                <a:rPr lang="nl-NL" sz="2800" dirty="0">
                  <a:solidFill>
                    <a:schemeClr val="tx1"/>
                  </a:solidFill>
                </a:rPr>
                <a:t>,</a:t>
              </a:r>
              <a:r>
                <a:rPr lang="nl-NL" sz="2800" dirty="0" smtClean="0">
                  <a:solidFill>
                    <a:schemeClr val="tx1"/>
                  </a:solidFill>
                </a:rPr>
                <a:t> insteekkaart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Drivers voor besturingssysteem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Bijgeleverde software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1180634" y="116632"/>
            <a:ext cx="6802524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Audio Interface (geluidskaart)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651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190878"/>
              </p:ext>
            </p:extLst>
          </p:nvPr>
        </p:nvGraphicFramePr>
        <p:xfrm>
          <a:off x="683568" y="1484784"/>
          <a:ext cx="820891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ep 4"/>
          <p:cNvGrpSpPr/>
          <p:nvPr/>
        </p:nvGrpSpPr>
        <p:grpSpPr>
          <a:xfrm>
            <a:off x="2339752" y="226161"/>
            <a:ext cx="4122703" cy="706465"/>
            <a:chOff x="1884797" y="497340"/>
            <a:chExt cx="5676046" cy="706465"/>
          </a:xfrm>
        </p:grpSpPr>
        <p:sp>
          <p:nvSpPr>
            <p:cNvPr id="6" name="Afgeronde rechthoek 5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Onderwerpen</a:t>
              </a:r>
              <a:endParaRPr lang="nl-NL" sz="3600" b="1" kern="1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2628"/>
            <a:ext cx="1428571" cy="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087058" y="1556792"/>
            <a:ext cx="6802524" cy="4176464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Drivers </a:t>
              </a:r>
              <a:r>
                <a:rPr lang="nl-NL" sz="2800" dirty="0">
                  <a:solidFill>
                    <a:schemeClr val="tx1"/>
                  </a:solidFill>
                </a:rPr>
                <a:t>voor besturingssysteem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Grote van het keyboard (23-, 49-, 61- of 88-toetsen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Speelbaarheid en eigenschappen aanslag (b.v. aanslaggevoeligheid)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Integratie van software programma’s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Bijgeleverde software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2123728" y="151119"/>
            <a:ext cx="3987222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Midi keyboard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7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084786" y="1772816"/>
            <a:ext cx="7104766" cy="3013685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Gebruik condensator microfoon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Schaf misschien eerst goedkope “Chinese” microfoon aan om te experimenteren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Schaf eventueel ploffilter aan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3347864" y="105399"/>
            <a:ext cx="2736304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Microfoon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764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251520" y="0"/>
            <a:ext cx="8568952" cy="706465"/>
            <a:chOff x="254577" y="497340"/>
            <a:chExt cx="7306266" cy="706465"/>
          </a:xfrm>
        </p:grpSpPr>
        <p:sp>
          <p:nvSpPr>
            <p:cNvPr id="6" name="Afgeronde rechthoek 5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Chinese microfoon b.v. bij www.amazon.de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1720"/>
            <a:ext cx="3384376" cy="565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2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142029" y="2204864"/>
            <a:ext cx="6802524" cy="2664296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Prijs!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Gebruik stevige standaard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Opgehangen deken werkt soms ook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2123728" y="151119"/>
            <a:ext cx="3987222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Reflectiefilter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54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926316" y="3140968"/>
            <a:ext cx="7344816" cy="706465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405222" y="524710"/>
              <a:ext cx="6628364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/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Budgetopstelling 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tentoongesteld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69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1131375" y="116632"/>
            <a:ext cx="6802524" cy="1728192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Audio Interface:</a:t>
              </a:r>
            </a:p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Tascam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US-2x2 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USB,   €115</a:t>
              </a:r>
              <a:endParaRPr lang="nl-NL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" y="1919731"/>
            <a:ext cx="4824536" cy="4824536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4891085" y="2346373"/>
            <a:ext cx="4222059" cy="2664296"/>
            <a:chOff x="254577" y="497340"/>
            <a:chExt cx="7306266" cy="706465"/>
          </a:xfrm>
        </p:grpSpPr>
        <p:sp>
          <p:nvSpPr>
            <p:cNvPr id="11" name="Afgeronde rechthoek 10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dirty="0" smtClean="0">
                  <a:solidFill>
                    <a:schemeClr val="tx1"/>
                  </a:solidFill>
                </a:rPr>
                <a:t>  </a:t>
              </a: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Meegeleverde software: 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err="1" smtClean="0"/>
                <a:t>Ableton</a:t>
              </a:r>
              <a:r>
                <a:rPr lang="nl-NL" sz="2800" dirty="0" smtClean="0"/>
                <a:t> </a:t>
              </a:r>
              <a:r>
                <a:rPr lang="nl-NL" sz="2800" dirty="0"/>
                <a:t>Live 9 </a:t>
              </a:r>
              <a:r>
                <a:rPr lang="nl-NL" sz="2800" dirty="0" err="1" smtClean="0"/>
                <a:t>Lite</a:t>
              </a:r>
              <a:endParaRPr lang="nl-NL" sz="2800" dirty="0" smtClean="0"/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/>
                <a:t>Sonar </a:t>
              </a:r>
              <a:r>
                <a:rPr lang="nl-NL" sz="2800" dirty="0"/>
                <a:t>X3 LE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15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755576" y="116632"/>
            <a:ext cx="7560840" cy="1728192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Midi Keyboard: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Nektar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LX61+ Impact 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USB,   €169</a:t>
              </a:r>
              <a:endParaRPr lang="nl-NL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4891085" y="2346373"/>
            <a:ext cx="4222059" cy="2306763"/>
            <a:chOff x="254577" y="497340"/>
            <a:chExt cx="7306266" cy="706465"/>
          </a:xfrm>
        </p:grpSpPr>
        <p:sp>
          <p:nvSpPr>
            <p:cNvPr id="11" name="Afgeronde rechthoek 10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endParaRPr lang="nl-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dirty="0" smtClean="0">
                  <a:solidFill>
                    <a:schemeClr val="tx1"/>
                  </a:solidFill>
                </a:rPr>
                <a:t>  </a:t>
              </a: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Meegeleverde software: 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err="1"/>
                <a:t>Bitwig</a:t>
              </a:r>
              <a:r>
                <a:rPr lang="nl-NL" sz="2800" dirty="0"/>
                <a:t> 8-Track</a:t>
              </a: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 smtClean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6" y="2132856"/>
            <a:ext cx="4717152" cy="471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5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1131375" y="116632"/>
            <a:ext cx="6802524" cy="1728192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Microfoon:</a:t>
              </a:r>
            </a:p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T-Bone SC400,   €55</a:t>
              </a:r>
              <a:endParaRPr lang="nl-NL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69609"/>
            <a:ext cx="4968552" cy="485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1131375" y="116632"/>
            <a:ext cx="6802524" cy="1728192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Reflectiefilter:</a:t>
              </a:r>
            </a:p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err="1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Devine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RF 20,   €45</a:t>
              </a:r>
              <a:endParaRPr lang="nl-NL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365" y="1961456"/>
            <a:ext cx="489654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295636" y="3140968"/>
            <a:ext cx="6595040" cy="706465"/>
            <a:chOff x="254577" y="497340"/>
            <a:chExt cx="7271781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687479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/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Demonstratie budgetopstelling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9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2393369" y="3068960"/>
            <a:ext cx="4122703" cy="706465"/>
            <a:chOff x="1884797" y="497340"/>
            <a:chExt cx="567604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Wat is uw budget?</a:t>
              </a:r>
              <a:endParaRPr lang="nl-NL" sz="3600" b="1" kern="1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3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2339752" y="226161"/>
            <a:ext cx="4968552" cy="706465"/>
            <a:chOff x="1884797" y="497340"/>
            <a:chExt cx="567604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Algemene excuses …</a:t>
              </a:r>
              <a:endParaRPr lang="nl-NL" sz="3600" b="1" kern="1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322408" y="1268672"/>
            <a:ext cx="3312368" cy="504056"/>
            <a:chOff x="1884797" y="497340"/>
            <a:chExt cx="567604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Weet niet of ik het leuk vindt!</a:t>
              </a:r>
              <a:endParaRPr lang="nl-NL" sz="1900" b="1" kern="1200" dirty="0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1640838" y="1985458"/>
            <a:ext cx="3312368" cy="504056"/>
            <a:chOff x="1884797" y="497340"/>
            <a:chExt cx="5676046" cy="706465"/>
          </a:xfrm>
        </p:grpSpPr>
        <p:sp>
          <p:nvSpPr>
            <p:cNvPr id="11" name="Afgeronde rechthoek 10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dirty="0" smtClean="0"/>
                <a:t>Weet niet of ik het talent heb!</a:t>
              </a:r>
              <a:endParaRPr lang="nl-NL" sz="1900" b="1" kern="1200" dirty="0"/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5219199" y="1268672"/>
            <a:ext cx="3312368" cy="528662"/>
            <a:chOff x="1884797" y="462853"/>
            <a:chExt cx="5676046" cy="740952"/>
          </a:xfrm>
        </p:grpSpPr>
        <p:sp>
          <p:nvSpPr>
            <p:cNvPr id="17" name="Afgeronde rechthoek 16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Afgeronde rechthoek 4"/>
            <p:cNvSpPr/>
            <p:nvPr/>
          </p:nvSpPr>
          <p:spPr>
            <a:xfrm>
              <a:off x="1919244" y="462853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Weet niet of ik het leuk vindt!</a:t>
              </a:r>
              <a:endParaRPr lang="nl-NL" sz="1900" b="1" kern="1200" dirty="0"/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1043608" y="5445224"/>
            <a:ext cx="3672361" cy="504056"/>
            <a:chOff x="1884797" y="497340"/>
            <a:chExt cx="5676046" cy="706465"/>
          </a:xfrm>
        </p:grpSpPr>
        <p:sp>
          <p:nvSpPr>
            <p:cNvPr id="20" name="Afgeronde rechthoek 19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Als ik zing begint het te regenen …</a:t>
              </a:r>
              <a:endParaRPr lang="nl-NL" sz="1900" b="1" kern="1200" dirty="0"/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3237417" y="2528900"/>
            <a:ext cx="5722770" cy="504056"/>
            <a:chOff x="1884797" y="497340"/>
            <a:chExt cx="5676046" cy="706465"/>
          </a:xfrm>
        </p:grpSpPr>
        <p:sp>
          <p:nvSpPr>
            <p:cNvPr id="23" name="Afgeronde rechthoek 22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Afgeronde rechthoek 4"/>
            <p:cNvSpPr/>
            <p:nvPr/>
          </p:nvSpPr>
          <p:spPr>
            <a:xfrm>
              <a:off x="1919284" y="531827"/>
              <a:ext cx="5607072" cy="637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Ik heb nooit een muziekinstrument leren bespelen!</a:t>
              </a:r>
              <a:endParaRPr lang="nl-NL" sz="1900" b="1" kern="1200" dirty="0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268303" y="4406804"/>
            <a:ext cx="3642220" cy="504056"/>
            <a:chOff x="1884797" y="497340"/>
            <a:chExt cx="5676046" cy="706465"/>
          </a:xfrm>
        </p:grpSpPr>
        <p:sp>
          <p:nvSpPr>
            <p:cNvPr id="26" name="Afgeronde rechthoek 25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Mijn vrouw/ man haat muziek …</a:t>
              </a:r>
              <a:endParaRPr lang="nl-NL" sz="1900" b="1" kern="1200" dirty="0"/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4191232" y="4689664"/>
            <a:ext cx="3773684" cy="504056"/>
            <a:chOff x="1884797" y="497340"/>
            <a:chExt cx="5676046" cy="706465"/>
          </a:xfrm>
        </p:grpSpPr>
        <p:sp>
          <p:nvSpPr>
            <p:cNvPr id="29" name="Afgeronde rechthoek 28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De hond begint altijd te janken …</a:t>
              </a:r>
              <a:endParaRPr lang="nl-NL" sz="1900" b="1" kern="1200" dirty="0"/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533759" y="3140968"/>
            <a:ext cx="3672361" cy="504056"/>
            <a:chOff x="1884797" y="497340"/>
            <a:chExt cx="5676046" cy="706465"/>
          </a:xfrm>
        </p:grpSpPr>
        <p:sp>
          <p:nvSpPr>
            <p:cNvPr id="32" name="Afgeronde rechthoek 31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Ik houd maar van één muziekstijl!</a:t>
              </a:r>
              <a:endParaRPr lang="nl-NL" sz="1900" b="1" kern="1200" dirty="0"/>
            </a:p>
          </p:txBody>
        </p:sp>
      </p:grpSp>
      <p:grpSp>
        <p:nvGrpSpPr>
          <p:cNvPr id="37" name="Groep 36"/>
          <p:cNvGrpSpPr/>
          <p:nvPr/>
        </p:nvGrpSpPr>
        <p:grpSpPr>
          <a:xfrm>
            <a:off x="4063001" y="3781606"/>
            <a:ext cx="4424401" cy="504056"/>
            <a:chOff x="1884797" y="497340"/>
            <a:chExt cx="5676047" cy="706465"/>
          </a:xfrm>
        </p:grpSpPr>
        <p:sp>
          <p:nvSpPr>
            <p:cNvPr id="38" name="Afgeronde rechthoek 37"/>
            <p:cNvSpPr/>
            <p:nvPr/>
          </p:nvSpPr>
          <p:spPr>
            <a:xfrm>
              <a:off x="1884797" y="497340"/>
              <a:ext cx="5676047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De buren klagen over geluidsoverlast  …</a:t>
              </a:r>
              <a:endParaRPr lang="nl-NL" sz="1900" b="1" kern="1200" dirty="0"/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4859206" y="6165304"/>
            <a:ext cx="2016153" cy="504056"/>
            <a:chOff x="1884797" y="497340"/>
            <a:chExt cx="5676046" cy="706465"/>
          </a:xfrm>
        </p:grpSpPr>
        <p:sp>
          <p:nvSpPr>
            <p:cNvPr id="35" name="Afgeronde rechthoek 34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Het is te duur!!!</a:t>
              </a:r>
              <a:endParaRPr lang="nl-NL" sz="1900" b="1" kern="12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31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2339752" y="226161"/>
            <a:ext cx="4968552" cy="706465"/>
            <a:chOff x="1884797" y="497340"/>
            <a:chExt cx="567604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Realistische bezwaren</a:t>
              </a:r>
              <a:endParaRPr lang="nl-NL" sz="3600" b="1" kern="1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322408" y="1268672"/>
            <a:ext cx="3312368" cy="504056"/>
            <a:chOff x="1884797" y="497340"/>
            <a:chExt cx="567604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Ik zit op een krap budget</a:t>
              </a:r>
              <a:endParaRPr lang="nl-NL" sz="1900" b="1" kern="1200" dirty="0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1640838" y="1985458"/>
            <a:ext cx="6800554" cy="504056"/>
            <a:chOff x="1884797" y="497340"/>
            <a:chExt cx="5676046" cy="706465"/>
          </a:xfrm>
        </p:grpSpPr>
        <p:sp>
          <p:nvSpPr>
            <p:cNvPr id="11" name="Afgeronde rechthoek 10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dirty="0" smtClean="0"/>
                <a:t>Kan ik met een budget investering professionele muziek maken?</a:t>
              </a:r>
              <a:endParaRPr lang="nl-NL" sz="1900" b="1" kern="1200" dirty="0"/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257615" y="2780928"/>
            <a:ext cx="5722770" cy="504056"/>
            <a:chOff x="1884797" y="497340"/>
            <a:chExt cx="5676046" cy="706465"/>
          </a:xfrm>
        </p:grpSpPr>
        <p:sp>
          <p:nvSpPr>
            <p:cNvPr id="23" name="Afgeronde rechthoek 22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Mijn muziek/ studeerkamer is niet ingericht als studio</a:t>
              </a:r>
              <a:endParaRPr lang="nl-NL" sz="1900" b="1" kern="1200" dirty="0"/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1062637" y="3566208"/>
            <a:ext cx="6245667" cy="504056"/>
            <a:chOff x="1884797" y="497340"/>
            <a:chExt cx="5676046" cy="706465"/>
          </a:xfrm>
        </p:grpSpPr>
        <p:sp>
          <p:nvSpPr>
            <p:cNvPr id="32" name="Afgeronde rechthoek 31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Kan ik met de budget investering elke stijl muziek maken?</a:t>
              </a:r>
              <a:endParaRPr lang="nl-NL" sz="1900" b="1" kern="1200" dirty="0"/>
            </a:p>
          </p:txBody>
        </p:sp>
      </p:grpSp>
      <p:grpSp>
        <p:nvGrpSpPr>
          <p:cNvPr id="37" name="Groep 36"/>
          <p:cNvGrpSpPr/>
          <p:nvPr/>
        </p:nvGrpSpPr>
        <p:grpSpPr>
          <a:xfrm>
            <a:off x="3768184" y="4285662"/>
            <a:ext cx="3509931" cy="504056"/>
            <a:chOff x="1884797" y="497340"/>
            <a:chExt cx="5676046" cy="706465"/>
          </a:xfrm>
        </p:grpSpPr>
        <p:sp>
          <p:nvSpPr>
            <p:cNvPr id="38" name="Afgeronde rechthoek 37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Is het moeilijk om aan te leren?</a:t>
              </a:r>
              <a:endParaRPr lang="nl-NL" sz="19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34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2555776" y="205633"/>
            <a:ext cx="3528392" cy="706465"/>
            <a:chOff x="1884797" y="497340"/>
            <a:chExt cx="567604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Is het duur?</a:t>
              </a:r>
              <a:endParaRPr lang="nl-NL" sz="3600" b="1" kern="1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355583" y="1196752"/>
            <a:ext cx="8498064" cy="2449504"/>
            <a:chOff x="1884797" y="478454"/>
            <a:chExt cx="5676046" cy="725351"/>
          </a:xfrm>
        </p:grpSpPr>
        <p:sp>
          <p:nvSpPr>
            <p:cNvPr id="8" name="Afgeronde rechthoek 7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Voorbeeld: Starten met Digitale fotografie</a:t>
              </a:r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dirty="0" smtClean="0"/>
                <a:t>Eenvoudig  instapmodel camera: </a:t>
              </a:r>
              <a:endParaRPr lang="nl-NL" sz="1900" b="1" kern="1200" dirty="0" smtClean="0"/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900" b="1" kern="1200" dirty="0"/>
            </a:p>
          </p:txBody>
        </p:sp>
        <p:sp>
          <p:nvSpPr>
            <p:cNvPr id="20" name="Afgeronde rechthoek 19"/>
            <p:cNvSpPr/>
            <p:nvPr/>
          </p:nvSpPr>
          <p:spPr>
            <a:xfrm>
              <a:off x="1884797" y="478454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Afgeronde rechthoek 4"/>
            <p:cNvSpPr/>
            <p:nvPr/>
          </p:nvSpPr>
          <p:spPr>
            <a:xfrm>
              <a:off x="1919284" y="512941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900" b="1" kern="1200" dirty="0" smtClean="0"/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Voorbeeld: Starten met Digitale Fotografie</a:t>
              </a:r>
            </a:p>
            <a:p>
              <a:pPr marL="342900" lvl="0" indent="-34290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1900" b="1" dirty="0" smtClean="0"/>
                <a:t>Eenvoudig  instapmodel camera:   €350  -  €450</a:t>
              </a:r>
            </a:p>
            <a:p>
              <a:pPr marL="342900" lvl="0" indent="-34290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1900" b="1" kern="1200" dirty="0" smtClean="0"/>
                <a:t>Instapmodel spiegelreflex camera:   €650  -  €850</a:t>
              </a:r>
            </a:p>
            <a:p>
              <a:pPr marL="342900" lvl="0" indent="-34290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1900" b="1" dirty="0" smtClean="0"/>
                <a:t>Accessoires (lenzen, flits, tassen, etc.):   €400  -  €2000</a:t>
              </a:r>
            </a:p>
            <a:p>
              <a:pPr marL="342900" lvl="0" indent="-34290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1900" b="1" kern="1200" dirty="0" smtClean="0"/>
                <a:t>(software buiten beschouwing gelaten)</a:t>
              </a:r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900" b="1" kern="1200" dirty="0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355582" y="4077072"/>
            <a:ext cx="8498064" cy="2449504"/>
            <a:chOff x="1884797" y="478454"/>
            <a:chExt cx="5676046" cy="725351"/>
          </a:xfrm>
        </p:grpSpPr>
        <p:sp>
          <p:nvSpPr>
            <p:cNvPr id="26" name="Afgeronde rechthoek 25"/>
            <p:cNvSpPr/>
            <p:nvPr/>
          </p:nvSpPr>
          <p:spPr>
            <a:xfrm>
              <a:off x="1884797" y="497340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Afgeronde rechthoek 4"/>
            <p:cNvSpPr/>
            <p:nvPr/>
          </p:nvSpPr>
          <p:spPr>
            <a:xfrm>
              <a:off x="1919284" y="531827"/>
              <a:ext cx="5607072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/>
                <a:t>Voorbeeld: Starten met Digitale fotografie</a:t>
              </a:r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dirty="0" smtClean="0"/>
                <a:t>Eenvoudig  instapmodel camera: </a:t>
              </a:r>
              <a:endParaRPr lang="nl-NL" sz="1900" b="1" kern="1200" dirty="0" smtClean="0"/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900" b="1" kern="1200" dirty="0"/>
            </a:p>
          </p:txBody>
        </p:sp>
        <p:sp>
          <p:nvSpPr>
            <p:cNvPr id="28" name="Afgeronde rechthoek 27"/>
            <p:cNvSpPr/>
            <p:nvPr/>
          </p:nvSpPr>
          <p:spPr>
            <a:xfrm>
              <a:off x="1884797" y="478454"/>
              <a:ext cx="567604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Afgeronde rechthoek 4"/>
            <p:cNvSpPr/>
            <p:nvPr/>
          </p:nvSpPr>
          <p:spPr>
            <a:xfrm>
              <a:off x="1919284" y="512941"/>
              <a:ext cx="560707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900" b="1" kern="1200" dirty="0" smtClean="0"/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9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Voorbeeld: Starten met Digitale Muziek</a:t>
              </a:r>
            </a:p>
            <a:p>
              <a:pPr marL="342900" lvl="0" indent="-34290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1900" b="1" dirty="0" smtClean="0"/>
                <a:t>Totale kosten:   €200  -  €400</a:t>
              </a:r>
            </a:p>
            <a:p>
              <a:pPr marL="342900" lvl="0" indent="-34290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1900" b="1" dirty="0" smtClean="0"/>
                <a:t>(inclusief software)</a:t>
              </a:r>
            </a:p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9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0221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16044" y="3356992"/>
            <a:ext cx="8964488" cy="706465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Benodigdheden 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Digitale Muziek Studio (DAW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50034"/>
              </p:ext>
            </p:extLst>
          </p:nvPr>
        </p:nvGraphicFramePr>
        <p:xfrm>
          <a:off x="611560" y="1700808"/>
          <a:ext cx="8229600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ep 5"/>
          <p:cNvGrpSpPr/>
          <p:nvPr/>
        </p:nvGrpSpPr>
        <p:grpSpPr>
          <a:xfrm>
            <a:off x="73732" y="188640"/>
            <a:ext cx="8964488" cy="706465"/>
            <a:chOff x="254577" y="497340"/>
            <a:chExt cx="7306266" cy="706465"/>
          </a:xfrm>
        </p:grpSpPr>
        <p:sp>
          <p:nvSpPr>
            <p:cNvPr id="7" name="Afgeronde rechthoek 6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Benodigdheden </a:t>
              </a:r>
              <a:r>
                <a:rPr lang="nl-NL" sz="36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Digitale Muziek Studio (DAW</a:t>
              </a: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5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1212741" y="1268760"/>
            <a:ext cx="6802524" cy="5256584"/>
            <a:chOff x="254577" y="497340"/>
            <a:chExt cx="7306266" cy="706465"/>
          </a:xfrm>
        </p:grpSpPr>
        <p:sp>
          <p:nvSpPr>
            <p:cNvPr id="5" name="Afgeronde rechthoek 4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Computer: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Minimum Dual </a:t>
              </a:r>
              <a:r>
                <a:rPr lang="nl-NL" sz="2800" dirty="0" err="1" smtClean="0">
                  <a:solidFill>
                    <a:schemeClr val="tx1"/>
                  </a:solidFill>
                </a:rPr>
                <a:t>Core</a:t>
              </a:r>
              <a:r>
                <a:rPr lang="nl-NL" sz="2800" dirty="0" smtClean="0">
                  <a:solidFill>
                    <a:schemeClr val="tx1"/>
                  </a:solidFill>
                </a:rPr>
                <a:t> Processor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Advies: Start bij Intel I3 processor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4 GB geheugen</a:t>
              </a: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800" dirty="0">
                <a:solidFill>
                  <a:schemeClr val="tx1"/>
                </a:solidFill>
              </a:endParaRPr>
            </a:p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Monitoring systeem: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Koptelefoon</a:t>
              </a:r>
            </a:p>
            <a:p>
              <a:pPr marL="457200" indent="-45720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nl-NL" sz="2800" dirty="0" smtClean="0">
                  <a:solidFill>
                    <a:schemeClr val="tx1"/>
                  </a:solidFill>
                </a:rPr>
                <a:t>Home theater, stereo</a:t>
              </a:r>
              <a:endParaRPr lang="nl-NL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1196008" y="341040"/>
            <a:ext cx="6802524" cy="706465"/>
            <a:chOff x="254577" y="497340"/>
            <a:chExt cx="7306266" cy="706465"/>
          </a:xfrm>
        </p:grpSpPr>
        <p:sp>
          <p:nvSpPr>
            <p:cNvPr id="8" name="Afgeronde rechthoek 7"/>
            <p:cNvSpPr/>
            <p:nvPr/>
          </p:nvSpPr>
          <p:spPr>
            <a:xfrm>
              <a:off x="254577" y="497340"/>
              <a:ext cx="7306266" cy="706465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54577" y="531827"/>
              <a:ext cx="7271781" cy="637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6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Computer + monitoring systeem</a:t>
              </a:r>
              <a:endParaRPr lang="nl-NL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40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6861</TotalTime>
  <Words>723</Words>
  <Application>Microsoft Office PowerPoint</Application>
  <PresentationFormat>Diavoorstelling (4:3)</PresentationFormat>
  <Paragraphs>170</Paragraphs>
  <Slides>29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Trek</vt:lpstr>
      <vt:lpstr>Beginnen met digitale muziek, een klein budget!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HC-muziek</dc:creator>
  <cp:lastModifiedBy>HC-muziek</cp:lastModifiedBy>
  <cp:revision>297</cp:revision>
  <dcterms:created xsi:type="dcterms:W3CDTF">2013-06-04T16:16:30Z</dcterms:created>
  <dcterms:modified xsi:type="dcterms:W3CDTF">2017-02-17T15:51:16Z</dcterms:modified>
</cp:coreProperties>
</file>